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8" r:id="rId2"/>
    <p:sldId id="307" r:id="rId3"/>
    <p:sldId id="353" r:id="rId4"/>
    <p:sldId id="349" r:id="rId5"/>
    <p:sldId id="350" r:id="rId6"/>
    <p:sldId id="351" r:id="rId7"/>
    <p:sldId id="352" r:id="rId8"/>
    <p:sldId id="335" r:id="rId9"/>
  </p:sldIdLst>
  <p:sldSz cx="9144000" cy="6858000" type="screen4x3"/>
  <p:notesSz cx="6669088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F1B"/>
    <a:srgbClr val="305A88"/>
    <a:srgbClr val="6A6866"/>
    <a:srgbClr val="07BF5A"/>
    <a:srgbClr val="FCFBD1"/>
    <a:srgbClr val="285283"/>
    <a:srgbClr val="C1E4F5"/>
    <a:srgbClr val="D7E4BD"/>
    <a:srgbClr val="8EB4E3"/>
    <a:srgbClr val="FEE9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76534" autoAdjust="0"/>
  </p:normalViewPr>
  <p:slideViewPr>
    <p:cSldViewPr>
      <p:cViewPr varScale="1">
        <p:scale>
          <a:sx n="89" d="100"/>
          <a:sy n="89" d="100"/>
        </p:scale>
        <p:origin x="-22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264" y="-82"/>
      </p:cViewPr>
      <p:guideLst>
        <p:guide orient="horz" pos="3126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B3A51E-A776-4392-9034-9E80D5170BAA}" type="doc">
      <dgm:prSet loTypeId="urn:microsoft.com/office/officeart/2008/layout/NameandTitleOrganizationalChart" loCatId="hierarchy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E458F1EE-111E-4295-8F71-28DE77535B09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dirty="0" smtClean="0"/>
            <a:t>495 проектов</a:t>
          </a:r>
        </a:p>
      </dgm:t>
    </dgm:pt>
    <dgm:pt modelId="{03C29E53-62A1-40E3-9B55-A4C7077AC384}" type="parTrans" cxnId="{5CE44E96-D4B9-44BD-8A75-0F2B5EF309C6}">
      <dgm:prSet/>
      <dgm:spPr/>
      <dgm:t>
        <a:bodyPr/>
        <a:lstStyle/>
        <a:p>
          <a:endParaRPr lang="ru-RU"/>
        </a:p>
      </dgm:t>
    </dgm:pt>
    <dgm:pt modelId="{4662571A-3C12-4D50-BC5F-1B389382813B}" type="sibTrans" cxnId="{5CE44E96-D4B9-44BD-8A75-0F2B5EF309C6}">
      <dgm:prSet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dirty="0" smtClean="0"/>
            <a:t>715 </a:t>
          </a:r>
          <a:r>
            <a:rPr lang="ru-RU" sz="2400" b="1" dirty="0" err="1" smtClean="0"/>
            <a:t>млн.руб</a:t>
          </a:r>
          <a:r>
            <a:rPr lang="ru-RU" sz="2400" b="1" dirty="0" smtClean="0"/>
            <a:t>.</a:t>
          </a:r>
          <a:endParaRPr lang="ru-RU" sz="2000" dirty="0"/>
        </a:p>
      </dgm:t>
    </dgm:pt>
    <dgm:pt modelId="{4282A71E-211B-4268-B4F9-A5C617923571}">
      <dgm:prSet phldrT="[Текст]" custT="1"/>
      <dgm:spPr/>
      <dgm:t>
        <a:bodyPr/>
        <a:lstStyle/>
        <a:p>
          <a:r>
            <a:rPr lang="ru-RU" sz="2000" b="1" dirty="0" smtClean="0"/>
            <a:t>Культура</a:t>
          </a:r>
        </a:p>
        <a:p>
          <a:endParaRPr lang="ru-RU" sz="2000" b="1" dirty="0" smtClean="0"/>
        </a:p>
        <a:p>
          <a:r>
            <a:rPr lang="ru-RU" sz="2800" b="1" dirty="0" smtClean="0"/>
            <a:t>8</a:t>
          </a:r>
          <a:r>
            <a:rPr lang="ru-RU" sz="2000" b="1" dirty="0" smtClean="0"/>
            <a:t> проектов</a:t>
          </a:r>
        </a:p>
      </dgm:t>
    </dgm:pt>
    <dgm:pt modelId="{6655E2C3-0A6E-42B3-BB80-E655521CAE04}" type="parTrans" cxnId="{606B2640-CBAF-41D5-8D7C-7C385D0CD796}">
      <dgm:prSet/>
      <dgm:spPr/>
      <dgm:t>
        <a:bodyPr/>
        <a:lstStyle/>
        <a:p>
          <a:endParaRPr lang="ru-RU"/>
        </a:p>
      </dgm:t>
    </dgm:pt>
    <dgm:pt modelId="{2D76C9E7-2D04-4BCC-8282-EB45704CED6D}" type="sibTrans" cxnId="{606B2640-CBAF-41D5-8D7C-7C385D0CD796}">
      <dgm:prSet/>
      <dgm:spPr/>
      <dgm:t>
        <a:bodyPr/>
        <a:lstStyle/>
        <a:p>
          <a:pPr algn="ctr"/>
          <a:r>
            <a:rPr lang="ru-RU" b="1" dirty="0" smtClean="0"/>
            <a:t>15,5 </a:t>
          </a:r>
          <a:r>
            <a:rPr lang="ru-RU" b="1" dirty="0" err="1" smtClean="0"/>
            <a:t>млн.руб</a:t>
          </a:r>
          <a:r>
            <a:rPr lang="ru-RU" b="1" dirty="0" smtClean="0"/>
            <a:t>.</a:t>
          </a:r>
          <a:endParaRPr lang="ru-RU" b="1" dirty="0"/>
        </a:p>
      </dgm:t>
    </dgm:pt>
    <dgm:pt modelId="{4448494B-0A50-45D5-B4F6-98255DE07E95}">
      <dgm:prSet phldrT="[Текст]" custT="1"/>
      <dgm:spPr/>
      <dgm:t>
        <a:bodyPr/>
        <a:lstStyle/>
        <a:p>
          <a:r>
            <a:rPr lang="ru-RU" sz="2000" b="1" dirty="0" smtClean="0"/>
            <a:t>Поддержка местных инициатив</a:t>
          </a:r>
        </a:p>
        <a:p>
          <a:r>
            <a:rPr lang="ru-RU" sz="2800" b="1" dirty="0" smtClean="0"/>
            <a:t>321</a:t>
          </a:r>
          <a:r>
            <a:rPr lang="ru-RU" sz="2000" b="1" dirty="0" smtClean="0"/>
            <a:t> проект</a:t>
          </a:r>
        </a:p>
      </dgm:t>
    </dgm:pt>
    <dgm:pt modelId="{EA9529BE-2B13-4DF3-9F0E-F36BE5F4EBFF}" type="parTrans" cxnId="{D06AEB85-18C7-4A33-B368-C1449E5AF9A2}">
      <dgm:prSet/>
      <dgm:spPr/>
      <dgm:t>
        <a:bodyPr/>
        <a:lstStyle/>
        <a:p>
          <a:endParaRPr lang="ru-RU"/>
        </a:p>
      </dgm:t>
    </dgm:pt>
    <dgm:pt modelId="{3C62D037-988D-4909-AE38-153744C84ED5}" type="sibTrans" cxnId="{D06AEB85-18C7-4A33-B368-C1449E5AF9A2}">
      <dgm:prSet/>
      <dgm:spPr/>
      <dgm:t>
        <a:bodyPr/>
        <a:lstStyle/>
        <a:p>
          <a:pPr algn="ctr"/>
          <a:r>
            <a:rPr lang="ru-RU" b="1" dirty="0" smtClean="0"/>
            <a:t>160 </a:t>
          </a:r>
          <a:r>
            <a:rPr lang="ru-RU" b="1" dirty="0" err="1" smtClean="0"/>
            <a:t>млн.руб</a:t>
          </a:r>
          <a:r>
            <a:rPr lang="ru-RU" b="1" dirty="0" smtClean="0"/>
            <a:t>.</a:t>
          </a:r>
          <a:endParaRPr lang="ru-RU" b="1" dirty="0"/>
        </a:p>
      </dgm:t>
    </dgm:pt>
    <dgm:pt modelId="{AE0CA8FF-6C9C-4391-8FE5-322AA71ED6CA}">
      <dgm:prSet phldrT="[Текст]" custT="1"/>
      <dgm:spPr/>
      <dgm:t>
        <a:bodyPr/>
        <a:lstStyle/>
        <a:p>
          <a:r>
            <a:rPr lang="ru-RU" sz="2000" b="1" dirty="0" smtClean="0"/>
            <a:t>Городская среда</a:t>
          </a:r>
        </a:p>
        <a:p>
          <a:r>
            <a:rPr lang="ru-RU" sz="2000" b="1" dirty="0" smtClean="0"/>
            <a:t/>
          </a:r>
          <a:br>
            <a:rPr lang="ru-RU" sz="2000" b="1" dirty="0" smtClean="0"/>
          </a:br>
          <a:r>
            <a:rPr lang="ru-RU" sz="2800" b="1" dirty="0" smtClean="0"/>
            <a:t>166</a:t>
          </a:r>
          <a:r>
            <a:rPr lang="ru-RU" sz="2000" b="1" dirty="0" smtClean="0"/>
            <a:t> проектов</a:t>
          </a:r>
        </a:p>
      </dgm:t>
    </dgm:pt>
    <dgm:pt modelId="{8EAB6564-A130-48E8-8700-12D5D3F0EC5C}" type="parTrans" cxnId="{33D65C23-E5FB-4DDA-9F0B-924D13826D38}">
      <dgm:prSet/>
      <dgm:spPr/>
      <dgm:t>
        <a:bodyPr/>
        <a:lstStyle/>
        <a:p>
          <a:endParaRPr lang="ru-RU"/>
        </a:p>
      </dgm:t>
    </dgm:pt>
    <dgm:pt modelId="{C24CEA9C-D37E-40BA-AA71-A401AA8F161D}" type="sibTrans" cxnId="{33D65C23-E5FB-4DDA-9F0B-924D13826D38}">
      <dgm:prSet/>
      <dgm:spPr/>
      <dgm:t>
        <a:bodyPr/>
        <a:lstStyle/>
        <a:p>
          <a:pPr algn="ctr"/>
          <a:r>
            <a:rPr lang="ru-RU" b="1" dirty="0" smtClean="0"/>
            <a:t>539 </a:t>
          </a:r>
          <a:r>
            <a:rPr lang="ru-RU" b="1" dirty="0" err="1" smtClean="0"/>
            <a:t>млн.руб</a:t>
          </a:r>
          <a:r>
            <a:rPr lang="ru-RU" b="1" dirty="0" smtClean="0"/>
            <a:t>.</a:t>
          </a:r>
          <a:endParaRPr lang="ru-RU" b="1" dirty="0"/>
        </a:p>
      </dgm:t>
    </dgm:pt>
    <dgm:pt modelId="{79C0ECBE-EFEF-4DA9-A2F1-9A76224D49A1}" type="pres">
      <dgm:prSet presAssocID="{99B3A51E-A776-4392-9034-9E80D5170BA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6053D0C-4C7E-4D05-8FB9-1CC2D4262881}" type="pres">
      <dgm:prSet presAssocID="{E458F1EE-111E-4295-8F71-28DE77535B09}" presName="hierRoot1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F86F2374-BE94-4D8B-9D92-C244A2E4E985}" type="pres">
      <dgm:prSet presAssocID="{E458F1EE-111E-4295-8F71-28DE77535B09}" presName="rootComposite1" presStyleCnt="0"/>
      <dgm:spPr/>
      <dgm:t>
        <a:bodyPr/>
        <a:lstStyle/>
        <a:p>
          <a:endParaRPr lang="ru-RU"/>
        </a:p>
      </dgm:t>
    </dgm:pt>
    <dgm:pt modelId="{6735CD8B-ABCD-4805-B0D5-64AE336D4B6F}" type="pres">
      <dgm:prSet presAssocID="{E458F1EE-111E-4295-8F71-28DE77535B09}" presName="rootText1" presStyleLbl="node0" presStyleIdx="0" presStyleCnt="1" custScaleX="117297" custScaleY="148815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2C3906E2-44F2-4C40-8E06-2D8EA86A8609}" type="pres">
      <dgm:prSet presAssocID="{E458F1EE-111E-4295-8F71-28DE77535B09}" presName="titleText1" presStyleLbl="fgAcc0" presStyleIdx="0" presStyleCnt="1" custLinFactNeighborX="6558" custLinFactNeighborY="7778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5F03EB4B-2004-4140-9002-8A2B5140F9C3}" type="pres">
      <dgm:prSet presAssocID="{E458F1EE-111E-4295-8F71-28DE77535B09}" presName="rootConnector1" presStyleLbl="node1" presStyleIdx="0" presStyleCnt="3"/>
      <dgm:spPr/>
      <dgm:t>
        <a:bodyPr/>
        <a:lstStyle/>
        <a:p>
          <a:endParaRPr lang="ru-RU"/>
        </a:p>
      </dgm:t>
    </dgm:pt>
    <dgm:pt modelId="{E9A64278-70E6-4C38-8CB6-E71BD868BE74}" type="pres">
      <dgm:prSet presAssocID="{E458F1EE-111E-4295-8F71-28DE77535B09}" presName="hierChild2" presStyleCnt="0"/>
      <dgm:spPr/>
      <dgm:t>
        <a:bodyPr/>
        <a:lstStyle/>
        <a:p>
          <a:endParaRPr lang="ru-RU"/>
        </a:p>
      </dgm:t>
    </dgm:pt>
    <dgm:pt modelId="{5F95EFAD-B5A8-444F-B7E7-7E726E28C565}" type="pres">
      <dgm:prSet presAssocID="{EA9529BE-2B13-4DF3-9F0E-F36BE5F4EBFF}" presName="Name37" presStyleLbl="parChTrans1D2" presStyleIdx="0" presStyleCnt="3"/>
      <dgm:spPr/>
      <dgm:t>
        <a:bodyPr/>
        <a:lstStyle/>
        <a:p>
          <a:endParaRPr lang="ru-RU"/>
        </a:p>
      </dgm:t>
    </dgm:pt>
    <dgm:pt modelId="{6A3E8A63-05BA-41D1-80CF-C415753FC64D}" type="pres">
      <dgm:prSet presAssocID="{4448494B-0A50-45D5-B4F6-98255DE07E95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9BF365D-A248-4B50-9B81-AE98D6A7DD8E}" type="pres">
      <dgm:prSet presAssocID="{4448494B-0A50-45D5-B4F6-98255DE07E95}" presName="rootComposite" presStyleCnt="0"/>
      <dgm:spPr/>
      <dgm:t>
        <a:bodyPr/>
        <a:lstStyle/>
        <a:p>
          <a:endParaRPr lang="ru-RU"/>
        </a:p>
      </dgm:t>
    </dgm:pt>
    <dgm:pt modelId="{488F2CBE-5372-46CE-AFEF-CCB0283893D5}" type="pres">
      <dgm:prSet presAssocID="{4448494B-0A50-45D5-B4F6-98255DE07E95}" presName="rootText" presStyleLbl="node1" presStyleIdx="0" presStyleCnt="3" custScaleX="117297" custScaleY="148815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FFA1D10D-D326-4D4F-AF68-03FCCECE4D08}" type="pres">
      <dgm:prSet presAssocID="{4448494B-0A50-45D5-B4F6-98255DE07E95}" presName="titleText2" presStyleLbl="fgAcc1" presStyleIdx="0" presStyleCnt="3" custLinFactNeighborX="1233" custLinFactNeighborY="9578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C4FA1120-3FE7-47EC-ADAB-D403BF261770}" type="pres">
      <dgm:prSet presAssocID="{4448494B-0A50-45D5-B4F6-98255DE07E95}" presName="rootConnector" presStyleLbl="node2" presStyleIdx="0" presStyleCnt="0"/>
      <dgm:spPr/>
      <dgm:t>
        <a:bodyPr/>
        <a:lstStyle/>
        <a:p>
          <a:endParaRPr lang="ru-RU"/>
        </a:p>
      </dgm:t>
    </dgm:pt>
    <dgm:pt modelId="{555D38CC-B92A-4D0F-BB9D-9AE97E386F45}" type="pres">
      <dgm:prSet presAssocID="{4448494B-0A50-45D5-B4F6-98255DE07E95}" presName="hierChild4" presStyleCnt="0"/>
      <dgm:spPr/>
      <dgm:t>
        <a:bodyPr/>
        <a:lstStyle/>
        <a:p>
          <a:endParaRPr lang="ru-RU"/>
        </a:p>
      </dgm:t>
    </dgm:pt>
    <dgm:pt modelId="{B8CE946B-AC67-4CAF-B916-2A443E5E5C32}" type="pres">
      <dgm:prSet presAssocID="{4448494B-0A50-45D5-B4F6-98255DE07E95}" presName="hierChild5" presStyleCnt="0"/>
      <dgm:spPr/>
      <dgm:t>
        <a:bodyPr/>
        <a:lstStyle/>
        <a:p>
          <a:endParaRPr lang="ru-RU"/>
        </a:p>
      </dgm:t>
    </dgm:pt>
    <dgm:pt modelId="{EDC89D98-D3C5-4097-95CE-6B033428EF17}" type="pres">
      <dgm:prSet presAssocID="{8EAB6564-A130-48E8-8700-12D5D3F0EC5C}" presName="Name37" presStyleLbl="parChTrans1D2" presStyleIdx="1" presStyleCnt="3"/>
      <dgm:spPr/>
      <dgm:t>
        <a:bodyPr/>
        <a:lstStyle/>
        <a:p>
          <a:endParaRPr lang="ru-RU"/>
        </a:p>
      </dgm:t>
    </dgm:pt>
    <dgm:pt modelId="{D389C55C-6F8F-49C3-A202-AC8B40FF4CF2}" type="pres">
      <dgm:prSet presAssocID="{AE0CA8FF-6C9C-4391-8FE5-322AA71ED6CA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6FF39C93-9570-4F93-8AF8-A5633B257BA9}" type="pres">
      <dgm:prSet presAssocID="{AE0CA8FF-6C9C-4391-8FE5-322AA71ED6CA}" presName="rootComposite" presStyleCnt="0"/>
      <dgm:spPr/>
      <dgm:t>
        <a:bodyPr/>
        <a:lstStyle/>
        <a:p>
          <a:endParaRPr lang="ru-RU"/>
        </a:p>
      </dgm:t>
    </dgm:pt>
    <dgm:pt modelId="{AF2EA121-8FE3-4460-B78C-A03B4035D99A}" type="pres">
      <dgm:prSet presAssocID="{AE0CA8FF-6C9C-4391-8FE5-322AA71ED6CA}" presName="rootText" presStyleLbl="node1" presStyleIdx="1" presStyleCnt="3" custScaleX="117297" custScaleY="148815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0244FA09-38CA-4322-9678-6C9703E41C31}" type="pres">
      <dgm:prSet presAssocID="{AE0CA8FF-6C9C-4391-8FE5-322AA71ED6CA}" presName="titleText2" presStyleLbl="fgAcc1" presStyleIdx="1" presStyleCnt="3" custLinFactNeighborX="3961" custLinFactNeighborY="9578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907E2C88-40CB-45CA-A106-47885E6E4E09}" type="pres">
      <dgm:prSet presAssocID="{AE0CA8FF-6C9C-4391-8FE5-322AA71ED6CA}" presName="rootConnector" presStyleLbl="node2" presStyleIdx="0" presStyleCnt="0"/>
      <dgm:spPr/>
      <dgm:t>
        <a:bodyPr/>
        <a:lstStyle/>
        <a:p>
          <a:endParaRPr lang="ru-RU"/>
        </a:p>
      </dgm:t>
    </dgm:pt>
    <dgm:pt modelId="{20C422A5-A310-44F4-9DC7-40D4D21673FE}" type="pres">
      <dgm:prSet presAssocID="{AE0CA8FF-6C9C-4391-8FE5-322AA71ED6CA}" presName="hierChild4" presStyleCnt="0"/>
      <dgm:spPr/>
      <dgm:t>
        <a:bodyPr/>
        <a:lstStyle/>
        <a:p>
          <a:endParaRPr lang="ru-RU"/>
        </a:p>
      </dgm:t>
    </dgm:pt>
    <dgm:pt modelId="{65CCF863-1B7E-4920-B7A7-9FC4A98DF07D}" type="pres">
      <dgm:prSet presAssocID="{AE0CA8FF-6C9C-4391-8FE5-322AA71ED6CA}" presName="hierChild5" presStyleCnt="0"/>
      <dgm:spPr/>
      <dgm:t>
        <a:bodyPr/>
        <a:lstStyle/>
        <a:p>
          <a:endParaRPr lang="ru-RU"/>
        </a:p>
      </dgm:t>
    </dgm:pt>
    <dgm:pt modelId="{0C634C08-F6AB-476E-8987-D9C99F99A09A}" type="pres">
      <dgm:prSet presAssocID="{6655E2C3-0A6E-42B3-BB80-E655521CAE04}" presName="Name37" presStyleLbl="parChTrans1D2" presStyleIdx="2" presStyleCnt="3"/>
      <dgm:spPr/>
      <dgm:t>
        <a:bodyPr/>
        <a:lstStyle/>
        <a:p>
          <a:endParaRPr lang="ru-RU"/>
        </a:p>
      </dgm:t>
    </dgm:pt>
    <dgm:pt modelId="{3F69D09D-A6F7-4D24-BB70-FAD7AB33F1AE}" type="pres">
      <dgm:prSet presAssocID="{4282A71E-211B-4268-B4F9-A5C617923571}" presName="hierRoot2" presStyleCnt="0">
        <dgm:presLayoutVars>
          <dgm:hierBranch val="hang"/>
        </dgm:presLayoutVars>
      </dgm:prSet>
      <dgm:spPr/>
      <dgm:t>
        <a:bodyPr/>
        <a:lstStyle/>
        <a:p>
          <a:endParaRPr lang="ru-RU"/>
        </a:p>
      </dgm:t>
    </dgm:pt>
    <dgm:pt modelId="{55DBD74A-6A9D-4568-A0BD-2D3AE0ED7690}" type="pres">
      <dgm:prSet presAssocID="{4282A71E-211B-4268-B4F9-A5C617923571}" presName="rootComposite" presStyleCnt="0"/>
      <dgm:spPr/>
      <dgm:t>
        <a:bodyPr/>
        <a:lstStyle/>
        <a:p>
          <a:endParaRPr lang="ru-RU"/>
        </a:p>
      </dgm:t>
    </dgm:pt>
    <dgm:pt modelId="{B1C536E9-9A19-44E9-91BA-D0B53C224F6C}" type="pres">
      <dgm:prSet presAssocID="{4282A71E-211B-4268-B4F9-A5C617923571}" presName="rootText" presStyleLbl="node1" presStyleIdx="2" presStyleCnt="3" custScaleX="117297" custScaleY="148815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7C782B3A-72E2-496A-ABC8-2BEDA58A2079}" type="pres">
      <dgm:prSet presAssocID="{4282A71E-211B-4268-B4F9-A5C617923571}" presName="titleText2" presStyleLbl="fgAcc1" presStyleIdx="2" presStyleCnt="3" custLinFactNeighborX="4345" custLinFactNeighborY="9578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ED746301-8838-469B-A5F3-C71700D4932B}" type="pres">
      <dgm:prSet presAssocID="{4282A71E-211B-4268-B4F9-A5C617923571}" presName="rootConnector" presStyleLbl="node2" presStyleIdx="0" presStyleCnt="0"/>
      <dgm:spPr/>
      <dgm:t>
        <a:bodyPr/>
        <a:lstStyle/>
        <a:p>
          <a:endParaRPr lang="ru-RU"/>
        </a:p>
      </dgm:t>
    </dgm:pt>
    <dgm:pt modelId="{2AB2A563-3657-4077-A523-7D2203303921}" type="pres">
      <dgm:prSet presAssocID="{4282A71E-211B-4268-B4F9-A5C617923571}" presName="hierChild4" presStyleCnt="0"/>
      <dgm:spPr/>
      <dgm:t>
        <a:bodyPr/>
        <a:lstStyle/>
        <a:p>
          <a:endParaRPr lang="ru-RU"/>
        </a:p>
      </dgm:t>
    </dgm:pt>
    <dgm:pt modelId="{EBF1DE91-3B32-4BC2-9DCC-2BA938DA886B}" type="pres">
      <dgm:prSet presAssocID="{4282A71E-211B-4268-B4F9-A5C617923571}" presName="hierChild5" presStyleCnt="0"/>
      <dgm:spPr/>
      <dgm:t>
        <a:bodyPr/>
        <a:lstStyle/>
        <a:p>
          <a:endParaRPr lang="ru-RU"/>
        </a:p>
      </dgm:t>
    </dgm:pt>
    <dgm:pt modelId="{803B32B4-1FF6-421E-9FC9-2D6C7B4790C5}" type="pres">
      <dgm:prSet presAssocID="{E458F1EE-111E-4295-8F71-28DE77535B09}" presName="hierChild3" presStyleCnt="0"/>
      <dgm:spPr/>
      <dgm:t>
        <a:bodyPr/>
        <a:lstStyle/>
        <a:p>
          <a:endParaRPr lang="ru-RU"/>
        </a:p>
      </dgm:t>
    </dgm:pt>
  </dgm:ptLst>
  <dgm:cxnLst>
    <dgm:cxn modelId="{1B2E0782-7B1C-4A42-923C-B9733803BC0D}" type="presOf" srcId="{4282A71E-211B-4268-B4F9-A5C617923571}" destId="{ED746301-8838-469B-A5F3-C71700D4932B}" srcOrd="1" destOrd="0" presId="urn:microsoft.com/office/officeart/2008/layout/NameandTitleOrganizationalChart"/>
    <dgm:cxn modelId="{62CBC437-6735-4497-824D-30EF7C49F171}" type="presOf" srcId="{6655E2C3-0A6E-42B3-BB80-E655521CAE04}" destId="{0C634C08-F6AB-476E-8987-D9C99F99A09A}" srcOrd="0" destOrd="0" presId="urn:microsoft.com/office/officeart/2008/layout/NameandTitleOrganizationalChart"/>
    <dgm:cxn modelId="{5CE44E96-D4B9-44BD-8A75-0F2B5EF309C6}" srcId="{99B3A51E-A776-4392-9034-9E80D5170BAA}" destId="{E458F1EE-111E-4295-8F71-28DE77535B09}" srcOrd="0" destOrd="0" parTransId="{03C29E53-62A1-40E3-9B55-A4C7077AC384}" sibTransId="{4662571A-3C12-4D50-BC5F-1B389382813B}"/>
    <dgm:cxn modelId="{6D97D4B2-3C37-4DA4-997A-C80A817BF66B}" type="presOf" srcId="{E458F1EE-111E-4295-8F71-28DE77535B09}" destId="{6735CD8B-ABCD-4805-B0D5-64AE336D4B6F}" srcOrd="0" destOrd="0" presId="urn:microsoft.com/office/officeart/2008/layout/NameandTitleOrganizationalChart"/>
    <dgm:cxn modelId="{28FB778F-162E-4B92-BF2B-EC5F70EF62F0}" type="presOf" srcId="{AE0CA8FF-6C9C-4391-8FE5-322AA71ED6CA}" destId="{AF2EA121-8FE3-4460-B78C-A03B4035D99A}" srcOrd="0" destOrd="0" presId="urn:microsoft.com/office/officeart/2008/layout/NameandTitleOrganizationalChart"/>
    <dgm:cxn modelId="{0FE70E40-FE7C-4D62-AFA8-37718357A38F}" type="presOf" srcId="{E458F1EE-111E-4295-8F71-28DE77535B09}" destId="{5F03EB4B-2004-4140-9002-8A2B5140F9C3}" srcOrd="1" destOrd="0" presId="urn:microsoft.com/office/officeart/2008/layout/NameandTitleOrganizationalChart"/>
    <dgm:cxn modelId="{3D1BE69A-2327-4B1B-BCE1-4D7049DC4985}" type="presOf" srcId="{99B3A51E-A776-4392-9034-9E80D5170BAA}" destId="{79C0ECBE-EFEF-4DA9-A2F1-9A76224D49A1}" srcOrd="0" destOrd="0" presId="urn:microsoft.com/office/officeart/2008/layout/NameandTitleOrganizationalChart"/>
    <dgm:cxn modelId="{B3CC1F86-F0FB-46D0-AB34-16F13504731A}" type="presOf" srcId="{4282A71E-211B-4268-B4F9-A5C617923571}" destId="{B1C536E9-9A19-44E9-91BA-D0B53C224F6C}" srcOrd="0" destOrd="0" presId="urn:microsoft.com/office/officeart/2008/layout/NameandTitleOrganizationalChart"/>
    <dgm:cxn modelId="{D06AEB85-18C7-4A33-B368-C1449E5AF9A2}" srcId="{E458F1EE-111E-4295-8F71-28DE77535B09}" destId="{4448494B-0A50-45D5-B4F6-98255DE07E95}" srcOrd="0" destOrd="0" parTransId="{EA9529BE-2B13-4DF3-9F0E-F36BE5F4EBFF}" sibTransId="{3C62D037-988D-4909-AE38-153744C84ED5}"/>
    <dgm:cxn modelId="{21057CA7-8D63-44C0-9A7B-04A33AC8B55B}" type="presOf" srcId="{4448494B-0A50-45D5-B4F6-98255DE07E95}" destId="{488F2CBE-5372-46CE-AFEF-CCB0283893D5}" srcOrd="0" destOrd="0" presId="urn:microsoft.com/office/officeart/2008/layout/NameandTitleOrganizationalChart"/>
    <dgm:cxn modelId="{3716109B-DC45-4753-A3E6-72F3F7C1FEE3}" type="presOf" srcId="{C24CEA9C-D37E-40BA-AA71-A401AA8F161D}" destId="{0244FA09-38CA-4322-9678-6C9703E41C31}" srcOrd="0" destOrd="0" presId="urn:microsoft.com/office/officeart/2008/layout/NameandTitleOrganizationalChart"/>
    <dgm:cxn modelId="{E51AB16A-AC76-4B70-B7D7-E0D3839C02B0}" type="presOf" srcId="{3C62D037-988D-4909-AE38-153744C84ED5}" destId="{FFA1D10D-D326-4D4F-AF68-03FCCECE4D08}" srcOrd="0" destOrd="0" presId="urn:microsoft.com/office/officeart/2008/layout/NameandTitleOrganizationalChart"/>
    <dgm:cxn modelId="{606B2640-CBAF-41D5-8D7C-7C385D0CD796}" srcId="{E458F1EE-111E-4295-8F71-28DE77535B09}" destId="{4282A71E-211B-4268-B4F9-A5C617923571}" srcOrd="2" destOrd="0" parTransId="{6655E2C3-0A6E-42B3-BB80-E655521CAE04}" sibTransId="{2D76C9E7-2D04-4BCC-8282-EB45704CED6D}"/>
    <dgm:cxn modelId="{5E198F1E-353E-4D45-BF8C-31B48762AB0E}" type="presOf" srcId="{AE0CA8FF-6C9C-4391-8FE5-322AA71ED6CA}" destId="{907E2C88-40CB-45CA-A106-47885E6E4E09}" srcOrd="1" destOrd="0" presId="urn:microsoft.com/office/officeart/2008/layout/NameandTitleOrganizationalChart"/>
    <dgm:cxn modelId="{81F8AEBC-845B-40D5-956E-CE3F894987C2}" type="presOf" srcId="{4448494B-0A50-45D5-B4F6-98255DE07E95}" destId="{C4FA1120-3FE7-47EC-ADAB-D403BF261770}" srcOrd="1" destOrd="0" presId="urn:microsoft.com/office/officeart/2008/layout/NameandTitleOrganizationalChart"/>
    <dgm:cxn modelId="{1E6D123F-F42E-402C-B648-A66174891A92}" type="presOf" srcId="{8EAB6564-A130-48E8-8700-12D5D3F0EC5C}" destId="{EDC89D98-D3C5-4097-95CE-6B033428EF17}" srcOrd="0" destOrd="0" presId="urn:microsoft.com/office/officeart/2008/layout/NameandTitleOrganizationalChart"/>
    <dgm:cxn modelId="{E9402874-2EB9-4591-AD39-BD3818FD7A4C}" type="presOf" srcId="{2D76C9E7-2D04-4BCC-8282-EB45704CED6D}" destId="{7C782B3A-72E2-496A-ABC8-2BEDA58A2079}" srcOrd="0" destOrd="0" presId="urn:microsoft.com/office/officeart/2008/layout/NameandTitleOrganizationalChart"/>
    <dgm:cxn modelId="{1A03A49E-7D2A-4CD2-A397-4E6D658492E9}" type="presOf" srcId="{4662571A-3C12-4D50-BC5F-1B389382813B}" destId="{2C3906E2-44F2-4C40-8E06-2D8EA86A8609}" srcOrd="0" destOrd="0" presId="urn:microsoft.com/office/officeart/2008/layout/NameandTitleOrganizationalChart"/>
    <dgm:cxn modelId="{33D65C23-E5FB-4DDA-9F0B-924D13826D38}" srcId="{E458F1EE-111E-4295-8F71-28DE77535B09}" destId="{AE0CA8FF-6C9C-4391-8FE5-322AA71ED6CA}" srcOrd="1" destOrd="0" parTransId="{8EAB6564-A130-48E8-8700-12D5D3F0EC5C}" sibTransId="{C24CEA9C-D37E-40BA-AA71-A401AA8F161D}"/>
    <dgm:cxn modelId="{520E22C7-52B1-4D6E-B23D-52CD0B8BC563}" type="presOf" srcId="{EA9529BE-2B13-4DF3-9F0E-F36BE5F4EBFF}" destId="{5F95EFAD-B5A8-444F-B7E7-7E726E28C565}" srcOrd="0" destOrd="0" presId="urn:microsoft.com/office/officeart/2008/layout/NameandTitleOrganizationalChart"/>
    <dgm:cxn modelId="{885E10DB-9901-49BD-BE51-35CFA00EBA12}" type="presParOf" srcId="{79C0ECBE-EFEF-4DA9-A2F1-9A76224D49A1}" destId="{86053D0C-4C7E-4D05-8FB9-1CC2D4262881}" srcOrd="0" destOrd="0" presId="urn:microsoft.com/office/officeart/2008/layout/NameandTitleOrganizationalChart"/>
    <dgm:cxn modelId="{C0E5FA88-092D-402A-8855-6B15081B18C5}" type="presParOf" srcId="{86053D0C-4C7E-4D05-8FB9-1CC2D4262881}" destId="{F86F2374-BE94-4D8B-9D92-C244A2E4E985}" srcOrd="0" destOrd="0" presId="urn:microsoft.com/office/officeart/2008/layout/NameandTitleOrganizationalChart"/>
    <dgm:cxn modelId="{D64FA3E4-6A8D-4417-88AD-132C430B1452}" type="presParOf" srcId="{F86F2374-BE94-4D8B-9D92-C244A2E4E985}" destId="{6735CD8B-ABCD-4805-B0D5-64AE336D4B6F}" srcOrd="0" destOrd="0" presId="urn:microsoft.com/office/officeart/2008/layout/NameandTitleOrganizationalChart"/>
    <dgm:cxn modelId="{9ACC072C-381E-44C2-8631-D82C0F3A4464}" type="presParOf" srcId="{F86F2374-BE94-4D8B-9D92-C244A2E4E985}" destId="{2C3906E2-44F2-4C40-8E06-2D8EA86A8609}" srcOrd="1" destOrd="0" presId="urn:microsoft.com/office/officeart/2008/layout/NameandTitleOrganizationalChart"/>
    <dgm:cxn modelId="{475880E4-063A-48B0-A9F3-D9470FEF5B59}" type="presParOf" srcId="{F86F2374-BE94-4D8B-9D92-C244A2E4E985}" destId="{5F03EB4B-2004-4140-9002-8A2B5140F9C3}" srcOrd="2" destOrd="0" presId="urn:microsoft.com/office/officeart/2008/layout/NameandTitleOrganizationalChart"/>
    <dgm:cxn modelId="{F1FB8662-0019-4174-B384-785B6D2D244E}" type="presParOf" srcId="{86053D0C-4C7E-4D05-8FB9-1CC2D4262881}" destId="{E9A64278-70E6-4C38-8CB6-E71BD868BE74}" srcOrd="1" destOrd="0" presId="urn:microsoft.com/office/officeart/2008/layout/NameandTitleOrganizationalChart"/>
    <dgm:cxn modelId="{81A39C43-7E56-42F1-A80C-E874AFCBC89D}" type="presParOf" srcId="{E9A64278-70E6-4C38-8CB6-E71BD868BE74}" destId="{5F95EFAD-B5A8-444F-B7E7-7E726E28C565}" srcOrd="0" destOrd="0" presId="urn:microsoft.com/office/officeart/2008/layout/NameandTitleOrganizationalChart"/>
    <dgm:cxn modelId="{9EF6E030-77E7-4CC9-95B2-4D4F2015F4BF}" type="presParOf" srcId="{E9A64278-70E6-4C38-8CB6-E71BD868BE74}" destId="{6A3E8A63-05BA-41D1-80CF-C415753FC64D}" srcOrd="1" destOrd="0" presId="urn:microsoft.com/office/officeart/2008/layout/NameandTitleOrganizationalChart"/>
    <dgm:cxn modelId="{33498C0E-472D-4C2F-83F9-1EAAA5F7C0B4}" type="presParOf" srcId="{6A3E8A63-05BA-41D1-80CF-C415753FC64D}" destId="{99BF365D-A248-4B50-9B81-AE98D6A7DD8E}" srcOrd="0" destOrd="0" presId="urn:microsoft.com/office/officeart/2008/layout/NameandTitleOrganizationalChart"/>
    <dgm:cxn modelId="{E6145327-D683-4062-9CFB-AF7C0074CE22}" type="presParOf" srcId="{99BF365D-A248-4B50-9B81-AE98D6A7DD8E}" destId="{488F2CBE-5372-46CE-AFEF-CCB0283893D5}" srcOrd="0" destOrd="0" presId="urn:microsoft.com/office/officeart/2008/layout/NameandTitleOrganizationalChart"/>
    <dgm:cxn modelId="{F3D493E6-818A-456E-B57C-E24D85272462}" type="presParOf" srcId="{99BF365D-A248-4B50-9B81-AE98D6A7DD8E}" destId="{FFA1D10D-D326-4D4F-AF68-03FCCECE4D08}" srcOrd="1" destOrd="0" presId="urn:microsoft.com/office/officeart/2008/layout/NameandTitleOrganizationalChart"/>
    <dgm:cxn modelId="{E14E4490-8F7D-4337-9507-139C600D8816}" type="presParOf" srcId="{99BF365D-A248-4B50-9B81-AE98D6A7DD8E}" destId="{C4FA1120-3FE7-47EC-ADAB-D403BF261770}" srcOrd="2" destOrd="0" presId="urn:microsoft.com/office/officeart/2008/layout/NameandTitleOrganizationalChart"/>
    <dgm:cxn modelId="{B8196A08-5589-42ED-B52D-A9F2B1B8C5D0}" type="presParOf" srcId="{6A3E8A63-05BA-41D1-80CF-C415753FC64D}" destId="{555D38CC-B92A-4D0F-BB9D-9AE97E386F45}" srcOrd="1" destOrd="0" presId="urn:microsoft.com/office/officeart/2008/layout/NameandTitleOrganizationalChart"/>
    <dgm:cxn modelId="{08753789-0E88-4578-8B34-D5E3FBA509A4}" type="presParOf" srcId="{6A3E8A63-05BA-41D1-80CF-C415753FC64D}" destId="{B8CE946B-AC67-4CAF-B916-2A443E5E5C32}" srcOrd="2" destOrd="0" presId="urn:microsoft.com/office/officeart/2008/layout/NameandTitleOrganizationalChart"/>
    <dgm:cxn modelId="{96C1D777-91C4-4B04-B25C-171BB37EEBB8}" type="presParOf" srcId="{E9A64278-70E6-4C38-8CB6-E71BD868BE74}" destId="{EDC89D98-D3C5-4097-95CE-6B033428EF17}" srcOrd="2" destOrd="0" presId="urn:microsoft.com/office/officeart/2008/layout/NameandTitleOrganizationalChart"/>
    <dgm:cxn modelId="{942F1FCB-E1E2-4687-8AF4-530EE0E7AB09}" type="presParOf" srcId="{E9A64278-70E6-4C38-8CB6-E71BD868BE74}" destId="{D389C55C-6F8F-49C3-A202-AC8B40FF4CF2}" srcOrd="3" destOrd="0" presId="urn:microsoft.com/office/officeart/2008/layout/NameandTitleOrganizationalChart"/>
    <dgm:cxn modelId="{7F9A1BD5-F302-40F0-8CE3-8595FCA4A3D5}" type="presParOf" srcId="{D389C55C-6F8F-49C3-A202-AC8B40FF4CF2}" destId="{6FF39C93-9570-4F93-8AF8-A5633B257BA9}" srcOrd="0" destOrd="0" presId="urn:microsoft.com/office/officeart/2008/layout/NameandTitleOrganizationalChart"/>
    <dgm:cxn modelId="{D9B79D96-64E9-4F28-A2CE-CA68EB279913}" type="presParOf" srcId="{6FF39C93-9570-4F93-8AF8-A5633B257BA9}" destId="{AF2EA121-8FE3-4460-B78C-A03B4035D99A}" srcOrd="0" destOrd="0" presId="urn:microsoft.com/office/officeart/2008/layout/NameandTitleOrganizationalChart"/>
    <dgm:cxn modelId="{37CE00BC-EADB-4022-910B-E8C1845736DA}" type="presParOf" srcId="{6FF39C93-9570-4F93-8AF8-A5633B257BA9}" destId="{0244FA09-38CA-4322-9678-6C9703E41C31}" srcOrd="1" destOrd="0" presId="urn:microsoft.com/office/officeart/2008/layout/NameandTitleOrganizationalChart"/>
    <dgm:cxn modelId="{50C5DB64-C9FE-4933-8188-0F48707FD76C}" type="presParOf" srcId="{6FF39C93-9570-4F93-8AF8-A5633B257BA9}" destId="{907E2C88-40CB-45CA-A106-47885E6E4E09}" srcOrd="2" destOrd="0" presId="urn:microsoft.com/office/officeart/2008/layout/NameandTitleOrganizationalChart"/>
    <dgm:cxn modelId="{791C6498-17C5-4761-9389-5E9BCF9D62BD}" type="presParOf" srcId="{D389C55C-6F8F-49C3-A202-AC8B40FF4CF2}" destId="{20C422A5-A310-44F4-9DC7-40D4D21673FE}" srcOrd="1" destOrd="0" presId="urn:microsoft.com/office/officeart/2008/layout/NameandTitleOrganizationalChart"/>
    <dgm:cxn modelId="{BDB56259-C228-43AA-BEFB-13CBFDC897B6}" type="presParOf" srcId="{D389C55C-6F8F-49C3-A202-AC8B40FF4CF2}" destId="{65CCF863-1B7E-4920-B7A7-9FC4A98DF07D}" srcOrd="2" destOrd="0" presId="urn:microsoft.com/office/officeart/2008/layout/NameandTitleOrganizationalChart"/>
    <dgm:cxn modelId="{F4BD0E5E-7802-4A8A-88B3-8CFEC6E427FF}" type="presParOf" srcId="{E9A64278-70E6-4C38-8CB6-E71BD868BE74}" destId="{0C634C08-F6AB-476E-8987-D9C99F99A09A}" srcOrd="4" destOrd="0" presId="urn:microsoft.com/office/officeart/2008/layout/NameandTitleOrganizationalChart"/>
    <dgm:cxn modelId="{7D0833D2-56DE-4E99-988B-DA88A8C6CB7C}" type="presParOf" srcId="{E9A64278-70E6-4C38-8CB6-E71BD868BE74}" destId="{3F69D09D-A6F7-4D24-BB70-FAD7AB33F1AE}" srcOrd="5" destOrd="0" presId="urn:microsoft.com/office/officeart/2008/layout/NameandTitleOrganizationalChart"/>
    <dgm:cxn modelId="{429DFAB5-61FD-499B-B3F6-0D401821D760}" type="presParOf" srcId="{3F69D09D-A6F7-4D24-BB70-FAD7AB33F1AE}" destId="{55DBD74A-6A9D-4568-A0BD-2D3AE0ED7690}" srcOrd="0" destOrd="0" presId="urn:microsoft.com/office/officeart/2008/layout/NameandTitleOrganizationalChart"/>
    <dgm:cxn modelId="{8D661064-ED72-4637-AB0E-72003760B6C7}" type="presParOf" srcId="{55DBD74A-6A9D-4568-A0BD-2D3AE0ED7690}" destId="{B1C536E9-9A19-44E9-91BA-D0B53C224F6C}" srcOrd="0" destOrd="0" presId="urn:microsoft.com/office/officeart/2008/layout/NameandTitleOrganizationalChart"/>
    <dgm:cxn modelId="{F4970329-4BFE-4A24-8C26-0673B82C46D8}" type="presParOf" srcId="{55DBD74A-6A9D-4568-A0BD-2D3AE0ED7690}" destId="{7C782B3A-72E2-496A-ABC8-2BEDA58A2079}" srcOrd="1" destOrd="0" presId="urn:microsoft.com/office/officeart/2008/layout/NameandTitleOrganizationalChart"/>
    <dgm:cxn modelId="{AB388BAC-C628-4514-9E5F-FF7626D8863A}" type="presParOf" srcId="{55DBD74A-6A9D-4568-A0BD-2D3AE0ED7690}" destId="{ED746301-8838-469B-A5F3-C71700D4932B}" srcOrd="2" destOrd="0" presId="urn:microsoft.com/office/officeart/2008/layout/NameandTitleOrganizationalChart"/>
    <dgm:cxn modelId="{082F1861-9DF1-4162-BD26-B132BD6AFE6C}" type="presParOf" srcId="{3F69D09D-A6F7-4D24-BB70-FAD7AB33F1AE}" destId="{2AB2A563-3657-4077-A523-7D2203303921}" srcOrd="1" destOrd="0" presId="urn:microsoft.com/office/officeart/2008/layout/NameandTitleOrganizationalChart"/>
    <dgm:cxn modelId="{E8C1A4DA-6D14-4AB3-8F92-C168C071B51E}" type="presParOf" srcId="{3F69D09D-A6F7-4D24-BB70-FAD7AB33F1AE}" destId="{EBF1DE91-3B32-4BC2-9DCC-2BA938DA886B}" srcOrd="2" destOrd="0" presId="urn:microsoft.com/office/officeart/2008/layout/NameandTitleOrganizationalChart"/>
    <dgm:cxn modelId="{DF722D76-A34B-46B6-8F98-D62488F5A054}" type="presParOf" srcId="{86053D0C-4C7E-4D05-8FB9-1CC2D4262881}" destId="{803B32B4-1FF6-421E-9FC9-2D6C7B4790C5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2BA250-9E5D-4B27-AD86-635DB05C69CA}" type="doc">
      <dgm:prSet loTypeId="urn:microsoft.com/office/officeart/2005/8/layout/hList3" loCatId="list" qsTypeId="urn:microsoft.com/office/officeart/2005/8/quickstyle/3d1" qsCatId="3D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B91492A4-275E-4478-B883-650459452EAA}">
      <dgm:prSet phldrT="[Текст]" custT="1"/>
      <dgm:spPr/>
      <dgm:t>
        <a:bodyPr/>
        <a:lstStyle/>
        <a:p>
          <a:r>
            <a:rPr lang="ru-RU" sz="3200" dirty="0" smtClean="0"/>
            <a:t>Не выполнены 2 проекта</a:t>
          </a:r>
          <a:endParaRPr lang="ru-RU" sz="3200" dirty="0"/>
        </a:p>
      </dgm:t>
    </dgm:pt>
    <dgm:pt modelId="{100DCB26-9243-48F6-95CF-18BCB774A20C}" type="parTrans" cxnId="{2D4E8702-4D10-4E2B-8572-5D1296552135}">
      <dgm:prSet/>
      <dgm:spPr/>
      <dgm:t>
        <a:bodyPr/>
        <a:lstStyle/>
        <a:p>
          <a:endParaRPr lang="ru-RU"/>
        </a:p>
      </dgm:t>
    </dgm:pt>
    <dgm:pt modelId="{EFE73F0D-021F-47EF-A5BC-02A2E24C88E1}" type="sibTrans" cxnId="{2D4E8702-4D10-4E2B-8572-5D1296552135}">
      <dgm:prSet/>
      <dgm:spPr/>
      <dgm:t>
        <a:bodyPr/>
        <a:lstStyle/>
        <a:p>
          <a:endParaRPr lang="ru-RU"/>
        </a:p>
      </dgm:t>
    </dgm:pt>
    <dgm:pt modelId="{C16A5A42-9569-4E29-9E81-9DE78C299007}">
      <dgm:prSet phldrT="[Текст]"/>
      <dgm:spPr/>
      <dgm:t>
        <a:bodyPr/>
        <a:lstStyle/>
        <a:p>
          <a:r>
            <a:rPr lang="ru-RU" dirty="0" smtClean="0"/>
            <a:t>№593 «Ремонт кровли здания МДОУ «Детский сад №55»</a:t>
          </a:r>
        </a:p>
        <a:p>
          <a:r>
            <a:rPr lang="ru-RU" dirty="0" smtClean="0"/>
            <a:t> </a:t>
          </a:r>
        </a:p>
        <a:p>
          <a:r>
            <a:rPr lang="ru-RU" dirty="0" smtClean="0"/>
            <a:t>(г. Ярославль)</a:t>
          </a:r>
          <a:endParaRPr lang="ru-RU" dirty="0"/>
        </a:p>
      </dgm:t>
    </dgm:pt>
    <dgm:pt modelId="{020EFBB3-9A5D-43FB-A818-52D240D02BAA}" type="parTrans" cxnId="{88E3EED2-C403-44A5-8BE1-59734F2F82F9}">
      <dgm:prSet/>
      <dgm:spPr/>
      <dgm:t>
        <a:bodyPr/>
        <a:lstStyle/>
        <a:p>
          <a:endParaRPr lang="ru-RU"/>
        </a:p>
      </dgm:t>
    </dgm:pt>
    <dgm:pt modelId="{53858D63-2F4C-40F4-90A2-D7EC1DC4D3E8}" type="sibTrans" cxnId="{88E3EED2-C403-44A5-8BE1-59734F2F82F9}">
      <dgm:prSet/>
      <dgm:spPr/>
      <dgm:t>
        <a:bodyPr/>
        <a:lstStyle/>
        <a:p>
          <a:endParaRPr lang="ru-RU"/>
        </a:p>
      </dgm:t>
    </dgm:pt>
    <dgm:pt modelId="{9BD74B47-A03F-48BF-94D5-FE63149F5F8F}">
      <dgm:prSet phldrT="[Текст]"/>
      <dgm:spPr/>
      <dgm:t>
        <a:bodyPr/>
        <a:lstStyle/>
        <a:p>
          <a:r>
            <a:rPr lang="ru-RU" dirty="0" smtClean="0"/>
            <a:t>№178 «Ремонт покрытия спортивной площадки МБОУ Некрасовской СОШ»</a:t>
          </a:r>
        </a:p>
        <a:p>
          <a:endParaRPr lang="ru-RU" dirty="0" smtClean="0"/>
        </a:p>
        <a:p>
          <a:r>
            <a:rPr lang="ru-RU" dirty="0" smtClean="0"/>
            <a:t> (Некрасовский МР) </a:t>
          </a:r>
          <a:endParaRPr lang="ru-RU" dirty="0"/>
        </a:p>
      </dgm:t>
    </dgm:pt>
    <dgm:pt modelId="{446584DA-5FE4-4C22-9566-F0879690F181}" type="parTrans" cxnId="{7C1887C8-6442-4297-853C-FCF7CAA529C0}">
      <dgm:prSet/>
      <dgm:spPr/>
      <dgm:t>
        <a:bodyPr/>
        <a:lstStyle/>
        <a:p>
          <a:endParaRPr lang="ru-RU"/>
        </a:p>
      </dgm:t>
    </dgm:pt>
    <dgm:pt modelId="{97ACA9A1-45BC-4FBD-A44B-8ACB0B4BD649}" type="sibTrans" cxnId="{7C1887C8-6442-4297-853C-FCF7CAA529C0}">
      <dgm:prSet/>
      <dgm:spPr/>
      <dgm:t>
        <a:bodyPr/>
        <a:lstStyle/>
        <a:p>
          <a:endParaRPr lang="ru-RU"/>
        </a:p>
      </dgm:t>
    </dgm:pt>
    <dgm:pt modelId="{A2CDD317-2AF3-47C4-8C5B-428226FA338D}" type="pres">
      <dgm:prSet presAssocID="{952BA250-9E5D-4B27-AD86-635DB05C69C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D508ED-AC2E-418B-907F-78B6783710D7}" type="pres">
      <dgm:prSet presAssocID="{B91492A4-275E-4478-B883-650459452EAA}" presName="roof" presStyleLbl="dkBgShp" presStyleIdx="0" presStyleCnt="2"/>
      <dgm:spPr/>
      <dgm:t>
        <a:bodyPr/>
        <a:lstStyle/>
        <a:p>
          <a:endParaRPr lang="ru-RU"/>
        </a:p>
      </dgm:t>
    </dgm:pt>
    <dgm:pt modelId="{8B3ED802-1E2B-434D-8BDE-8049D03B97B4}" type="pres">
      <dgm:prSet presAssocID="{B91492A4-275E-4478-B883-650459452EAA}" presName="pillars" presStyleCnt="0"/>
      <dgm:spPr/>
    </dgm:pt>
    <dgm:pt modelId="{294F38F7-5D1A-46BF-9A31-72AA237ADCBE}" type="pres">
      <dgm:prSet presAssocID="{B91492A4-275E-4478-B883-650459452EAA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C78AF5-E46D-49B2-A601-5AB04F83824F}" type="pres">
      <dgm:prSet presAssocID="{9BD74B47-A03F-48BF-94D5-FE63149F5F8F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B1AA41-48C3-4DBA-8502-F52C1D74C2A1}" type="pres">
      <dgm:prSet presAssocID="{B91492A4-275E-4478-B883-650459452EAA}" presName="base" presStyleLbl="dkBgShp" presStyleIdx="1" presStyleCnt="2"/>
      <dgm:spPr/>
    </dgm:pt>
  </dgm:ptLst>
  <dgm:cxnLst>
    <dgm:cxn modelId="{3E847805-37D9-42F9-9B18-D924EFC23AF6}" type="presOf" srcId="{9BD74B47-A03F-48BF-94D5-FE63149F5F8F}" destId="{57C78AF5-E46D-49B2-A601-5AB04F83824F}" srcOrd="0" destOrd="0" presId="urn:microsoft.com/office/officeart/2005/8/layout/hList3"/>
    <dgm:cxn modelId="{2D4E8702-4D10-4E2B-8572-5D1296552135}" srcId="{952BA250-9E5D-4B27-AD86-635DB05C69CA}" destId="{B91492A4-275E-4478-B883-650459452EAA}" srcOrd="0" destOrd="0" parTransId="{100DCB26-9243-48F6-95CF-18BCB774A20C}" sibTransId="{EFE73F0D-021F-47EF-A5BC-02A2E24C88E1}"/>
    <dgm:cxn modelId="{434AE821-6FC5-4F3D-BBBC-961B93550A32}" type="presOf" srcId="{B91492A4-275E-4478-B883-650459452EAA}" destId="{E2D508ED-AC2E-418B-907F-78B6783710D7}" srcOrd="0" destOrd="0" presId="urn:microsoft.com/office/officeart/2005/8/layout/hList3"/>
    <dgm:cxn modelId="{AD4E63C3-CB00-4928-8ED8-E6A96DBFFD69}" type="presOf" srcId="{C16A5A42-9569-4E29-9E81-9DE78C299007}" destId="{294F38F7-5D1A-46BF-9A31-72AA237ADCBE}" srcOrd="0" destOrd="0" presId="urn:microsoft.com/office/officeart/2005/8/layout/hList3"/>
    <dgm:cxn modelId="{D12BEBA4-EA6B-4529-A451-AD146E5B98DC}" type="presOf" srcId="{952BA250-9E5D-4B27-AD86-635DB05C69CA}" destId="{A2CDD317-2AF3-47C4-8C5B-428226FA338D}" srcOrd="0" destOrd="0" presId="urn:microsoft.com/office/officeart/2005/8/layout/hList3"/>
    <dgm:cxn modelId="{88E3EED2-C403-44A5-8BE1-59734F2F82F9}" srcId="{B91492A4-275E-4478-B883-650459452EAA}" destId="{C16A5A42-9569-4E29-9E81-9DE78C299007}" srcOrd="0" destOrd="0" parTransId="{020EFBB3-9A5D-43FB-A818-52D240D02BAA}" sibTransId="{53858D63-2F4C-40F4-90A2-D7EC1DC4D3E8}"/>
    <dgm:cxn modelId="{7C1887C8-6442-4297-853C-FCF7CAA529C0}" srcId="{B91492A4-275E-4478-B883-650459452EAA}" destId="{9BD74B47-A03F-48BF-94D5-FE63149F5F8F}" srcOrd="1" destOrd="0" parTransId="{446584DA-5FE4-4C22-9566-F0879690F181}" sibTransId="{97ACA9A1-45BC-4FBD-A44B-8ACB0B4BD649}"/>
    <dgm:cxn modelId="{E3759D90-03DD-4CC7-BCC1-C9544FA34DC5}" type="presParOf" srcId="{A2CDD317-2AF3-47C4-8C5B-428226FA338D}" destId="{E2D508ED-AC2E-418B-907F-78B6783710D7}" srcOrd="0" destOrd="0" presId="urn:microsoft.com/office/officeart/2005/8/layout/hList3"/>
    <dgm:cxn modelId="{F50AA885-9B23-4592-A4B2-39091195779D}" type="presParOf" srcId="{A2CDD317-2AF3-47C4-8C5B-428226FA338D}" destId="{8B3ED802-1E2B-434D-8BDE-8049D03B97B4}" srcOrd="1" destOrd="0" presId="urn:microsoft.com/office/officeart/2005/8/layout/hList3"/>
    <dgm:cxn modelId="{3D08E85B-2294-405D-BC95-AD3372193DCD}" type="presParOf" srcId="{8B3ED802-1E2B-434D-8BDE-8049D03B97B4}" destId="{294F38F7-5D1A-46BF-9A31-72AA237ADCBE}" srcOrd="0" destOrd="0" presId="urn:microsoft.com/office/officeart/2005/8/layout/hList3"/>
    <dgm:cxn modelId="{29F2C1CC-4966-41C8-A7ED-7B82BE3261E0}" type="presParOf" srcId="{8B3ED802-1E2B-434D-8BDE-8049D03B97B4}" destId="{57C78AF5-E46D-49B2-A601-5AB04F83824F}" srcOrd="1" destOrd="0" presId="urn:microsoft.com/office/officeart/2005/8/layout/hList3"/>
    <dgm:cxn modelId="{F1FFD363-4FBC-4D29-AAEE-8D17E60086FA}" type="presParOf" srcId="{A2CDD317-2AF3-47C4-8C5B-428226FA338D}" destId="{F3B1AA41-48C3-4DBA-8502-F52C1D74C2A1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1CBB13-5CC4-487D-BD90-E2B2B0544781}" type="doc">
      <dgm:prSet loTypeId="urn:microsoft.com/office/officeart/2005/8/layout/list1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9639F8F-37AD-4132-8B05-4A19E3D7363F}">
      <dgm:prSet phldrT="[Текст]" custT="1"/>
      <dgm:spPr/>
      <dgm:t>
        <a:bodyPr/>
        <a:lstStyle/>
        <a:p>
          <a:r>
            <a:rPr lang="ru-RU" sz="2000" b="1" dirty="0" smtClean="0"/>
            <a:t>Городская среда (</a:t>
          </a:r>
          <a:r>
            <a:rPr lang="ru-RU" sz="2800" b="1" dirty="0" smtClean="0"/>
            <a:t>501</a:t>
          </a:r>
          <a:r>
            <a:rPr lang="ru-RU" sz="2000" b="1" dirty="0" smtClean="0"/>
            <a:t> </a:t>
          </a:r>
          <a:r>
            <a:rPr lang="ru-RU" sz="2000" b="1" dirty="0" err="1" smtClean="0"/>
            <a:t>млн.руб</a:t>
          </a:r>
          <a:r>
            <a:rPr lang="ru-RU" sz="2000" b="1" dirty="0" smtClean="0"/>
            <a:t>.)</a:t>
          </a:r>
          <a:endParaRPr lang="ru-RU" sz="2000" b="1" dirty="0"/>
        </a:p>
      </dgm:t>
    </dgm:pt>
    <dgm:pt modelId="{2FF416A4-7D23-42AD-99A5-63597191B3B2}" type="parTrans" cxnId="{F2233A4D-D1FA-47FF-AF1C-925B3D4AB8F2}">
      <dgm:prSet/>
      <dgm:spPr/>
      <dgm:t>
        <a:bodyPr/>
        <a:lstStyle/>
        <a:p>
          <a:endParaRPr lang="ru-RU"/>
        </a:p>
      </dgm:t>
    </dgm:pt>
    <dgm:pt modelId="{BC0C5E04-9A63-43B2-A1BE-21F818C7235B}" type="sibTrans" cxnId="{F2233A4D-D1FA-47FF-AF1C-925B3D4AB8F2}">
      <dgm:prSet/>
      <dgm:spPr/>
      <dgm:t>
        <a:bodyPr/>
        <a:lstStyle/>
        <a:p>
          <a:endParaRPr lang="ru-RU"/>
        </a:p>
      </dgm:t>
    </dgm:pt>
    <dgm:pt modelId="{9EE63278-C315-44CD-97FB-CEB02EEF40A9}">
      <dgm:prSet phldrT="[Текст]" custT="1"/>
      <dgm:spPr/>
      <dgm:t>
        <a:bodyPr/>
        <a:lstStyle/>
        <a:p>
          <a:r>
            <a:rPr lang="ru-RU" sz="2000" b="1" dirty="0" smtClean="0"/>
            <a:t>Поддержка местных инициатив (</a:t>
          </a:r>
          <a:r>
            <a:rPr lang="ru-RU" sz="2800" b="1" dirty="0" smtClean="0"/>
            <a:t>170</a:t>
          </a:r>
          <a:r>
            <a:rPr lang="ru-RU" sz="2000" b="1" dirty="0" smtClean="0"/>
            <a:t> </a:t>
          </a:r>
          <a:r>
            <a:rPr lang="ru-RU" sz="2000" b="1" dirty="0" err="1" smtClean="0"/>
            <a:t>млн.руб</a:t>
          </a:r>
          <a:r>
            <a:rPr lang="ru-RU" sz="2000" b="1" dirty="0" smtClean="0"/>
            <a:t>.)</a:t>
          </a:r>
          <a:endParaRPr lang="ru-RU" sz="2000" b="1" dirty="0"/>
        </a:p>
      </dgm:t>
    </dgm:pt>
    <dgm:pt modelId="{B519ACD4-23C3-4E7C-A0C7-4BCAD7BE4AE7}" type="parTrans" cxnId="{1FEF8EE9-4450-4454-9A0E-C62C541E315A}">
      <dgm:prSet/>
      <dgm:spPr/>
      <dgm:t>
        <a:bodyPr/>
        <a:lstStyle/>
        <a:p>
          <a:endParaRPr lang="ru-RU"/>
        </a:p>
      </dgm:t>
    </dgm:pt>
    <dgm:pt modelId="{37FA160C-9800-4D50-A59E-4B8F3A0A6222}" type="sibTrans" cxnId="{1FEF8EE9-4450-4454-9A0E-C62C541E315A}">
      <dgm:prSet/>
      <dgm:spPr/>
      <dgm:t>
        <a:bodyPr/>
        <a:lstStyle/>
        <a:p>
          <a:endParaRPr lang="ru-RU"/>
        </a:p>
      </dgm:t>
    </dgm:pt>
    <dgm:pt modelId="{19923319-098F-4686-B80C-0F18F3F23940}">
      <dgm:prSet phldrT="[Текст]" custT="1"/>
      <dgm:spPr/>
      <dgm:t>
        <a:bodyPr/>
        <a:lstStyle/>
        <a:p>
          <a:r>
            <a:rPr lang="ru-RU" sz="2000" b="1" dirty="0" smtClean="0"/>
            <a:t>Школьное инициативное бюджетирование (</a:t>
          </a:r>
          <a:r>
            <a:rPr lang="ru-RU" sz="2800" b="1" dirty="0" smtClean="0"/>
            <a:t>5</a:t>
          </a:r>
          <a:r>
            <a:rPr lang="ru-RU" sz="2000" b="1" dirty="0" smtClean="0"/>
            <a:t> </a:t>
          </a:r>
          <a:r>
            <a:rPr lang="ru-RU" sz="2000" b="1" dirty="0" err="1" smtClean="0"/>
            <a:t>млн.руб</a:t>
          </a:r>
          <a:r>
            <a:rPr lang="ru-RU" sz="2000" b="1" dirty="0" smtClean="0"/>
            <a:t>.)</a:t>
          </a:r>
          <a:endParaRPr lang="ru-RU" sz="2000" b="1" dirty="0"/>
        </a:p>
      </dgm:t>
    </dgm:pt>
    <dgm:pt modelId="{ED351C50-C201-4EEA-9D0E-E5A310254D2F}" type="parTrans" cxnId="{42316D18-57F4-4FE8-ACDF-684C1946191E}">
      <dgm:prSet/>
      <dgm:spPr/>
      <dgm:t>
        <a:bodyPr/>
        <a:lstStyle/>
        <a:p>
          <a:endParaRPr lang="ru-RU"/>
        </a:p>
      </dgm:t>
    </dgm:pt>
    <dgm:pt modelId="{F67A7BBC-BD8F-4B49-BCF5-3D59A23991B9}" type="sibTrans" cxnId="{42316D18-57F4-4FE8-ACDF-684C1946191E}">
      <dgm:prSet/>
      <dgm:spPr/>
      <dgm:t>
        <a:bodyPr/>
        <a:lstStyle/>
        <a:p>
          <a:endParaRPr lang="ru-RU"/>
        </a:p>
      </dgm:t>
    </dgm:pt>
    <dgm:pt modelId="{E2D2E44B-21B7-4EA6-8E9C-C2DCAC39431D}">
      <dgm:prSet phldrT="[Текст]"/>
      <dgm:spPr/>
      <dgm:t>
        <a:bodyPr/>
        <a:lstStyle/>
        <a:p>
          <a:r>
            <a:rPr lang="ru-RU" dirty="0" smtClean="0"/>
            <a:t>проекты по благоустройству дворовых и общественных территорий</a:t>
          </a:r>
          <a:endParaRPr lang="ru-RU" dirty="0"/>
        </a:p>
      </dgm:t>
    </dgm:pt>
    <dgm:pt modelId="{7FD0E188-9F2D-420B-B9C3-90C1245B1687}" type="parTrans" cxnId="{EC5AD1C4-588E-4C3D-B4EB-A6F77145796D}">
      <dgm:prSet/>
      <dgm:spPr/>
      <dgm:t>
        <a:bodyPr/>
        <a:lstStyle/>
        <a:p>
          <a:endParaRPr lang="ru-RU"/>
        </a:p>
      </dgm:t>
    </dgm:pt>
    <dgm:pt modelId="{DA1C97B4-E8A7-4A72-A67C-B4E80A101BE3}" type="sibTrans" cxnId="{EC5AD1C4-588E-4C3D-B4EB-A6F77145796D}">
      <dgm:prSet/>
      <dgm:spPr/>
      <dgm:t>
        <a:bodyPr/>
        <a:lstStyle/>
        <a:p>
          <a:endParaRPr lang="ru-RU"/>
        </a:p>
      </dgm:t>
    </dgm:pt>
    <dgm:pt modelId="{779822B4-A78A-4CFC-9AFA-A83806FC40FD}">
      <dgm:prSet phldrT="[Текст]"/>
      <dgm:spPr/>
      <dgm:t>
        <a:bodyPr/>
        <a:lstStyle/>
        <a:p>
          <a:r>
            <a:rPr lang="ru-RU" dirty="0" smtClean="0"/>
            <a:t>ГРБС: </a:t>
          </a:r>
          <a:r>
            <a:rPr lang="ru-RU" dirty="0" err="1" smtClean="0"/>
            <a:t>ДРПиВОМСУ</a:t>
          </a:r>
          <a:endParaRPr lang="ru-RU" dirty="0"/>
        </a:p>
      </dgm:t>
    </dgm:pt>
    <dgm:pt modelId="{02962467-68D1-463B-BCE6-C3A257924126}" type="parTrans" cxnId="{AA03AA4E-1573-4A78-98CC-EF6349A06A47}">
      <dgm:prSet/>
      <dgm:spPr/>
      <dgm:t>
        <a:bodyPr/>
        <a:lstStyle/>
        <a:p>
          <a:endParaRPr lang="ru-RU"/>
        </a:p>
      </dgm:t>
    </dgm:pt>
    <dgm:pt modelId="{5B72057A-8505-42E9-9EB8-530E6A546DFF}" type="sibTrans" cxnId="{AA03AA4E-1573-4A78-98CC-EF6349A06A47}">
      <dgm:prSet/>
      <dgm:spPr/>
      <dgm:t>
        <a:bodyPr/>
        <a:lstStyle/>
        <a:p>
          <a:endParaRPr lang="ru-RU"/>
        </a:p>
      </dgm:t>
    </dgm:pt>
    <dgm:pt modelId="{5FA1DD6D-37FC-4FAD-AA49-DAD06EA618F0}">
      <dgm:prSet phldrT="[Текст]"/>
      <dgm:spPr/>
      <dgm:t>
        <a:bodyPr/>
        <a:lstStyle/>
        <a:p>
          <a:r>
            <a:rPr lang="ru-RU" dirty="0" smtClean="0"/>
            <a:t>перечень проектов утверждён на заседании МВК 24.12.2019</a:t>
          </a:r>
          <a:endParaRPr lang="ru-RU" dirty="0"/>
        </a:p>
      </dgm:t>
    </dgm:pt>
    <dgm:pt modelId="{0DF4C6EE-E9D0-402D-89B9-D9CF3FB7846C}" type="parTrans" cxnId="{B88E55DA-09DB-4412-BB71-2745976C9D7F}">
      <dgm:prSet/>
      <dgm:spPr/>
      <dgm:t>
        <a:bodyPr/>
        <a:lstStyle/>
        <a:p>
          <a:endParaRPr lang="ru-RU"/>
        </a:p>
      </dgm:t>
    </dgm:pt>
    <dgm:pt modelId="{D5477FB0-4FBB-43E7-AEB7-0B618AE10B85}" type="sibTrans" cxnId="{B88E55DA-09DB-4412-BB71-2745976C9D7F}">
      <dgm:prSet/>
      <dgm:spPr/>
      <dgm:t>
        <a:bodyPr/>
        <a:lstStyle/>
        <a:p>
          <a:endParaRPr lang="ru-RU"/>
        </a:p>
      </dgm:t>
    </dgm:pt>
    <dgm:pt modelId="{EA2CD2D2-6A9C-4E95-B139-0A858E64C674}">
      <dgm:prSet phldrT="[Текст]"/>
      <dgm:spPr/>
      <dgm:t>
        <a:bodyPr/>
        <a:lstStyle/>
        <a:p>
          <a:r>
            <a:rPr lang="ru-RU" dirty="0" smtClean="0"/>
            <a:t>ГРБС: </a:t>
          </a:r>
          <a:r>
            <a:rPr lang="ru-RU" dirty="0" err="1" smtClean="0"/>
            <a:t>ДЖКХЭиРТ</a:t>
          </a:r>
          <a:endParaRPr lang="ru-RU" dirty="0"/>
        </a:p>
      </dgm:t>
    </dgm:pt>
    <dgm:pt modelId="{D4A1CB42-09F4-4478-A3D6-62912C10B46D}" type="parTrans" cxnId="{09269511-34F4-4B6B-95D2-21ADD9ED7436}">
      <dgm:prSet/>
      <dgm:spPr/>
      <dgm:t>
        <a:bodyPr/>
        <a:lstStyle/>
        <a:p>
          <a:endParaRPr lang="ru-RU"/>
        </a:p>
      </dgm:t>
    </dgm:pt>
    <dgm:pt modelId="{47A27A45-DB65-475E-B7C2-85BBE04D0A82}" type="sibTrans" cxnId="{09269511-34F4-4B6B-95D2-21ADD9ED7436}">
      <dgm:prSet/>
      <dgm:spPr/>
      <dgm:t>
        <a:bodyPr/>
        <a:lstStyle/>
        <a:p>
          <a:endParaRPr lang="ru-RU"/>
        </a:p>
      </dgm:t>
    </dgm:pt>
    <dgm:pt modelId="{292488D2-9551-4DF6-964C-802ABDE567BF}">
      <dgm:prSet phldrT="[Текст]"/>
      <dgm:spPr/>
      <dgm:t>
        <a:bodyPr/>
        <a:lstStyle/>
        <a:p>
          <a:r>
            <a:rPr lang="ru-RU" dirty="0" smtClean="0"/>
            <a:t>проекты, направленные на решение вопросов местного значения</a:t>
          </a:r>
          <a:endParaRPr lang="ru-RU" dirty="0"/>
        </a:p>
      </dgm:t>
    </dgm:pt>
    <dgm:pt modelId="{D0AC80CF-3E68-49BF-875A-8E57E98EF6DB}" type="parTrans" cxnId="{FD8F0F36-B81A-4332-9359-119DBB80C33B}">
      <dgm:prSet/>
      <dgm:spPr/>
      <dgm:t>
        <a:bodyPr/>
        <a:lstStyle/>
        <a:p>
          <a:endParaRPr lang="ru-RU"/>
        </a:p>
      </dgm:t>
    </dgm:pt>
    <dgm:pt modelId="{4EC8ED88-EA35-4EA8-845F-40E2352103FF}" type="sibTrans" cxnId="{FD8F0F36-B81A-4332-9359-119DBB80C33B}">
      <dgm:prSet/>
      <dgm:spPr/>
      <dgm:t>
        <a:bodyPr/>
        <a:lstStyle/>
        <a:p>
          <a:endParaRPr lang="ru-RU"/>
        </a:p>
      </dgm:t>
    </dgm:pt>
    <dgm:pt modelId="{F07CCB7D-AA67-43F6-8E7C-FBF51B17018D}">
      <dgm:prSet phldrT="[Текст]"/>
      <dgm:spPr/>
      <dgm:t>
        <a:bodyPr/>
        <a:lstStyle/>
        <a:p>
          <a:r>
            <a:rPr lang="ru-RU" dirty="0" smtClean="0"/>
            <a:t>подача документов до 01.02.2020, утверждение проектов до 01.03.2020</a:t>
          </a:r>
          <a:endParaRPr lang="ru-RU" dirty="0"/>
        </a:p>
      </dgm:t>
    </dgm:pt>
    <dgm:pt modelId="{E727E9F4-C442-43E2-8060-C8F54664BE24}" type="parTrans" cxnId="{5E231706-1635-48B3-8284-4F1C3DF6BC34}">
      <dgm:prSet/>
      <dgm:spPr/>
      <dgm:t>
        <a:bodyPr/>
        <a:lstStyle/>
        <a:p>
          <a:endParaRPr lang="ru-RU"/>
        </a:p>
      </dgm:t>
    </dgm:pt>
    <dgm:pt modelId="{C26F4DD4-AE8B-48D5-97EF-38382DEEBF2A}" type="sibTrans" cxnId="{5E231706-1635-48B3-8284-4F1C3DF6BC34}">
      <dgm:prSet/>
      <dgm:spPr/>
      <dgm:t>
        <a:bodyPr/>
        <a:lstStyle/>
        <a:p>
          <a:endParaRPr lang="ru-RU"/>
        </a:p>
      </dgm:t>
    </dgm:pt>
    <dgm:pt modelId="{F3DA97A8-8495-4394-9095-21C45CFE6AB7}">
      <dgm:prSet phldrT="[Текст]"/>
      <dgm:spPr/>
      <dgm:t>
        <a:bodyPr/>
        <a:lstStyle/>
        <a:p>
          <a:r>
            <a:rPr lang="ru-RU" dirty="0" smtClean="0"/>
            <a:t>ГРБС: </a:t>
          </a:r>
          <a:r>
            <a:rPr lang="ru-RU" dirty="0" err="1" smtClean="0"/>
            <a:t>ДРПиВОМСУ</a:t>
          </a:r>
          <a:endParaRPr lang="ru-RU" dirty="0"/>
        </a:p>
      </dgm:t>
    </dgm:pt>
    <dgm:pt modelId="{C7BD753D-5BF4-4E52-834B-6BB78E3A6CAE}" type="parTrans" cxnId="{E929D9D8-273B-4CE4-B736-5CFE48B1A458}">
      <dgm:prSet/>
      <dgm:spPr/>
      <dgm:t>
        <a:bodyPr/>
        <a:lstStyle/>
        <a:p>
          <a:endParaRPr lang="ru-RU"/>
        </a:p>
      </dgm:t>
    </dgm:pt>
    <dgm:pt modelId="{7152342D-39EF-4A63-B0E0-FED809124DEA}" type="sibTrans" cxnId="{E929D9D8-273B-4CE4-B736-5CFE48B1A458}">
      <dgm:prSet/>
      <dgm:spPr/>
      <dgm:t>
        <a:bodyPr/>
        <a:lstStyle/>
        <a:p>
          <a:endParaRPr lang="ru-RU"/>
        </a:p>
      </dgm:t>
    </dgm:pt>
    <dgm:pt modelId="{29EB26E8-A31E-4694-A629-4E32FC6205A9}">
      <dgm:prSet phldrT="[Текст]"/>
      <dgm:spPr/>
      <dgm:t>
        <a:bodyPr/>
        <a:lstStyle/>
        <a:p>
          <a:r>
            <a:rPr lang="ru-RU" dirty="0" smtClean="0"/>
            <a:t>проекты, инициированные и отобранные школьниками</a:t>
          </a:r>
          <a:endParaRPr lang="ru-RU" dirty="0"/>
        </a:p>
      </dgm:t>
    </dgm:pt>
    <dgm:pt modelId="{CC62F3FE-1551-4984-8C00-9779BCC70DB5}" type="parTrans" cxnId="{7AA4FCA5-42E9-4AAE-A3CC-1FE6687719FF}">
      <dgm:prSet/>
      <dgm:spPr/>
      <dgm:t>
        <a:bodyPr/>
        <a:lstStyle/>
        <a:p>
          <a:endParaRPr lang="ru-RU"/>
        </a:p>
      </dgm:t>
    </dgm:pt>
    <dgm:pt modelId="{14AC5904-5A5C-476D-AAD0-19B2F050E4DE}" type="sibTrans" cxnId="{7AA4FCA5-42E9-4AAE-A3CC-1FE6687719FF}">
      <dgm:prSet/>
      <dgm:spPr/>
      <dgm:t>
        <a:bodyPr/>
        <a:lstStyle/>
        <a:p>
          <a:endParaRPr lang="ru-RU"/>
        </a:p>
      </dgm:t>
    </dgm:pt>
    <dgm:pt modelId="{532020D2-E2C0-43AB-AF8B-7840B5B6FD1A}">
      <dgm:prSet phldrT="[Текст]"/>
      <dgm:spPr/>
      <dgm:t>
        <a:bodyPr/>
        <a:lstStyle/>
        <a:p>
          <a:r>
            <a:rPr lang="ru-RU" dirty="0" smtClean="0"/>
            <a:t>Перечень проектов утверждён на заседании МВК 24.12.2019 </a:t>
          </a:r>
          <a:endParaRPr lang="ru-RU" dirty="0"/>
        </a:p>
      </dgm:t>
    </dgm:pt>
    <dgm:pt modelId="{007FBEF5-A8FC-4131-8221-FF2466E63743}" type="parTrans" cxnId="{4A306201-A0D3-4F76-9446-16CDDE235439}">
      <dgm:prSet/>
      <dgm:spPr/>
      <dgm:t>
        <a:bodyPr/>
        <a:lstStyle/>
        <a:p>
          <a:endParaRPr lang="ru-RU"/>
        </a:p>
      </dgm:t>
    </dgm:pt>
    <dgm:pt modelId="{701A1A97-E6D9-4C3D-BD0D-118304CF5A38}" type="sibTrans" cxnId="{4A306201-A0D3-4F76-9446-16CDDE235439}">
      <dgm:prSet/>
      <dgm:spPr/>
      <dgm:t>
        <a:bodyPr/>
        <a:lstStyle/>
        <a:p>
          <a:endParaRPr lang="ru-RU"/>
        </a:p>
      </dgm:t>
    </dgm:pt>
    <dgm:pt modelId="{88C021F1-1EC0-44E8-9AEA-FBFB3FAEDDDD}" type="pres">
      <dgm:prSet presAssocID="{D21CBB13-5CC4-487D-BD90-E2B2B054478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54A5D6-5A8B-4B93-8496-59D8A293E55C}" type="pres">
      <dgm:prSet presAssocID="{29639F8F-37AD-4132-8B05-4A19E3D7363F}" presName="parentLin" presStyleCnt="0"/>
      <dgm:spPr/>
    </dgm:pt>
    <dgm:pt modelId="{B7BB3EE5-82C2-4618-91F0-862AB0E2D43E}" type="pres">
      <dgm:prSet presAssocID="{29639F8F-37AD-4132-8B05-4A19E3D7363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D50E947-F0DD-480D-BA95-7995A675C0DD}" type="pres">
      <dgm:prSet presAssocID="{29639F8F-37AD-4132-8B05-4A19E3D7363F}" presName="parentText" presStyleLbl="node1" presStyleIdx="0" presStyleCnt="3" custScaleX="12230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534AE7-C449-41A8-8080-E0366D4D0B7F}" type="pres">
      <dgm:prSet presAssocID="{29639F8F-37AD-4132-8B05-4A19E3D7363F}" presName="negativeSpace" presStyleCnt="0"/>
      <dgm:spPr/>
    </dgm:pt>
    <dgm:pt modelId="{A64F8107-9EEC-4E9E-A645-EBDF3EE219AB}" type="pres">
      <dgm:prSet presAssocID="{29639F8F-37AD-4132-8B05-4A19E3D7363F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616F1F-7981-4BDC-8036-7554A474F77A}" type="pres">
      <dgm:prSet presAssocID="{BC0C5E04-9A63-43B2-A1BE-21F818C7235B}" presName="spaceBetweenRectangles" presStyleCnt="0"/>
      <dgm:spPr/>
    </dgm:pt>
    <dgm:pt modelId="{33844954-8414-4704-8DE9-6D1C2252F3E6}" type="pres">
      <dgm:prSet presAssocID="{9EE63278-C315-44CD-97FB-CEB02EEF40A9}" presName="parentLin" presStyleCnt="0"/>
      <dgm:spPr/>
    </dgm:pt>
    <dgm:pt modelId="{06BD2D01-5CEE-4868-B51C-AE5F85D9D212}" type="pres">
      <dgm:prSet presAssocID="{9EE63278-C315-44CD-97FB-CEB02EEF40A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B464E12-6EB7-4090-81E6-36ABAFCDEF7F}" type="pres">
      <dgm:prSet presAssocID="{9EE63278-C315-44CD-97FB-CEB02EEF40A9}" presName="parentText" presStyleLbl="node1" presStyleIdx="1" presStyleCnt="3" custScaleX="12230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F247C2-D4CF-4E47-9D7F-0A5C2A460FFD}" type="pres">
      <dgm:prSet presAssocID="{9EE63278-C315-44CD-97FB-CEB02EEF40A9}" presName="negativeSpace" presStyleCnt="0"/>
      <dgm:spPr/>
    </dgm:pt>
    <dgm:pt modelId="{D93370A9-E381-40CC-8480-BBE0A36B462B}" type="pres">
      <dgm:prSet presAssocID="{9EE63278-C315-44CD-97FB-CEB02EEF40A9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F29F7A-C058-43AB-B845-F3BD0C44B80E}" type="pres">
      <dgm:prSet presAssocID="{37FA160C-9800-4D50-A59E-4B8F3A0A6222}" presName="spaceBetweenRectangles" presStyleCnt="0"/>
      <dgm:spPr/>
    </dgm:pt>
    <dgm:pt modelId="{EAA3A4E0-9FD7-40F5-9869-1138D8E1F531}" type="pres">
      <dgm:prSet presAssocID="{19923319-098F-4686-B80C-0F18F3F23940}" presName="parentLin" presStyleCnt="0"/>
      <dgm:spPr/>
    </dgm:pt>
    <dgm:pt modelId="{4D79E08E-1A69-4772-9D14-B5AE157221B8}" type="pres">
      <dgm:prSet presAssocID="{19923319-098F-4686-B80C-0F18F3F23940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F520A687-F395-4C2D-BB26-5380C5A5BE46}" type="pres">
      <dgm:prSet presAssocID="{19923319-098F-4686-B80C-0F18F3F23940}" presName="parentText" presStyleLbl="node1" presStyleIdx="2" presStyleCnt="3" custScaleX="12230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CE3AAF-E206-4E7B-A376-F5E241B0581E}" type="pres">
      <dgm:prSet presAssocID="{19923319-098F-4686-B80C-0F18F3F23940}" presName="negativeSpace" presStyleCnt="0"/>
      <dgm:spPr/>
    </dgm:pt>
    <dgm:pt modelId="{7227585B-49F6-4149-83EC-361FD5898C14}" type="pres">
      <dgm:prSet presAssocID="{19923319-098F-4686-B80C-0F18F3F23940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8C75AA-4F73-45E5-92C2-2DCF096989F2}" type="presOf" srcId="{F3DA97A8-8495-4394-9095-21C45CFE6AB7}" destId="{7227585B-49F6-4149-83EC-361FD5898C14}" srcOrd="0" destOrd="0" presId="urn:microsoft.com/office/officeart/2005/8/layout/list1"/>
    <dgm:cxn modelId="{3A1804F8-5644-4598-A215-C328DA1E9B1A}" type="presOf" srcId="{D21CBB13-5CC4-487D-BD90-E2B2B0544781}" destId="{88C021F1-1EC0-44E8-9AEA-FBFB3FAEDDDD}" srcOrd="0" destOrd="0" presId="urn:microsoft.com/office/officeart/2005/8/layout/list1"/>
    <dgm:cxn modelId="{B88E55DA-09DB-4412-BB71-2745976C9D7F}" srcId="{29639F8F-37AD-4132-8B05-4A19E3D7363F}" destId="{5FA1DD6D-37FC-4FAD-AA49-DAD06EA618F0}" srcOrd="2" destOrd="0" parTransId="{0DF4C6EE-E9D0-402D-89B9-D9CF3FB7846C}" sibTransId="{D5477FB0-4FBB-43E7-AEB7-0B618AE10B85}"/>
    <dgm:cxn modelId="{C2C4763E-BDA0-4775-9EF9-D9650C58F0A6}" type="presOf" srcId="{292488D2-9551-4DF6-964C-802ABDE567BF}" destId="{D93370A9-E381-40CC-8480-BBE0A36B462B}" srcOrd="0" destOrd="1" presId="urn:microsoft.com/office/officeart/2005/8/layout/list1"/>
    <dgm:cxn modelId="{6A947848-6A06-40E4-B155-6C9FAF827621}" type="presOf" srcId="{29639F8F-37AD-4132-8B05-4A19E3D7363F}" destId="{4D50E947-F0DD-480D-BA95-7995A675C0DD}" srcOrd="1" destOrd="0" presId="urn:microsoft.com/office/officeart/2005/8/layout/list1"/>
    <dgm:cxn modelId="{5453B66C-BC37-4C52-83A2-B9227AC6E178}" type="presOf" srcId="{29639F8F-37AD-4132-8B05-4A19E3D7363F}" destId="{B7BB3EE5-82C2-4618-91F0-862AB0E2D43E}" srcOrd="0" destOrd="0" presId="urn:microsoft.com/office/officeart/2005/8/layout/list1"/>
    <dgm:cxn modelId="{4A306201-A0D3-4F76-9446-16CDDE235439}" srcId="{19923319-098F-4686-B80C-0F18F3F23940}" destId="{532020D2-E2C0-43AB-AF8B-7840B5B6FD1A}" srcOrd="2" destOrd="0" parTransId="{007FBEF5-A8FC-4131-8221-FF2466E63743}" sibTransId="{701A1A97-E6D9-4C3D-BD0D-118304CF5A38}"/>
    <dgm:cxn modelId="{20059317-3AB8-41B8-8CE4-C419CB6EA225}" type="presOf" srcId="{19923319-098F-4686-B80C-0F18F3F23940}" destId="{F520A687-F395-4C2D-BB26-5380C5A5BE46}" srcOrd="1" destOrd="0" presId="urn:microsoft.com/office/officeart/2005/8/layout/list1"/>
    <dgm:cxn modelId="{1FEF8EE9-4450-4454-9A0E-C62C541E315A}" srcId="{D21CBB13-5CC4-487D-BD90-E2B2B0544781}" destId="{9EE63278-C315-44CD-97FB-CEB02EEF40A9}" srcOrd="1" destOrd="0" parTransId="{B519ACD4-23C3-4E7C-A0C7-4BCAD7BE4AE7}" sibTransId="{37FA160C-9800-4D50-A59E-4B8F3A0A6222}"/>
    <dgm:cxn modelId="{EC5AD1C4-588E-4C3D-B4EB-A6F77145796D}" srcId="{29639F8F-37AD-4132-8B05-4A19E3D7363F}" destId="{E2D2E44B-21B7-4EA6-8E9C-C2DCAC39431D}" srcOrd="1" destOrd="0" parTransId="{7FD0E188-9F2D-420B-B9C3-90C1245B1687}" sibTransId="{DA1C97B4-E8A7-4A72-A67C-B4E80A101BE3}"/>
    <dgm:cxn modelId="{09269511-34F4-4B6B-95D2-21ADD9ED7436}" srcId="{29639F8F-37AD-4132-8B05-4A19E3D7363F}" destId="{EA2CD2D2-6A9C-4E95-B139-0A858E64C674}" srcOrd="0" destOrd="0" parTransId="{D4A1CB42-09F4-4478-A3D6-62912C10B46D}" sibTransId="{47A27A45-DB65-475E-B7C2-85BBE04D0A82}"/>
    <dgm:cxn modelId="{F2233A4D-D1FA-47FF-AF1C-925B3D4AB8F2}" srcId="{D21CBB13-5CC4-487D-BD90-E2B2B0544781}" destId="{29639F8F-37AD-4132-8B05-4A19E3D7363F}" srcOrd="0" destOrd="0" parTransId="{2FF416A4-7D23-42AD-99A5-63597191B3B2}" sibTransId="{BC0C5E04-9A63-43B2-A1BE-21F818C7235B}"/>
    <dgm:cxn modelId="{7815707E-7798-4D0F-9643-C957E4FA9C79}" type="presOf" srcId="{9EE63278-C315-44CD-97FB-CEB02EEF40A9}" destId="{EB464E12-6EB7-4090-81E6-36ABAFCDEF7F}" srcOrd="1" destOrd="0" presId="urn:microsoft.com/office/officeart/2005/8/layout/list1"/>
    <dgm:cxn modelId="{E929D9D8-273B-4CE4-B736-5CFE48B1A458}" srcId="{19923319-098F-4686-B80C-0F18F3F23940}" destId="{F3DA97A8-8495-4394-9095-21C45CFE6AB7}" srcOrd="0" destOrd="0" parTransId="{C7BD753D-5BF4-4E52-834B-6BB78E3A6CAE}" sibTransId="{7152342D-39EF-4A63-B0E0-FED809124DEA}"/>
    <dgm:cxn modelId="{9CA3EC38-27F0-4884-85B6-45E8AFE684BC}" type="presOf" srcId="{19923319-098F-4686-B80C-0F18F3F23940}" destId="{4D79E08E-1A69-4772-9D14-B5AE157221B8}" srcOrd="0" destOrd="0" presId="urn:microsoft.com/office/officeart/2005/8/layout/list1"/>
    <dgm:cxn modelId="{CDEDBEEA-4F07-443F-A945-DA667C67C852}" type="presOf" srcId="{9EE63278-C315-44CD-97FB-CEB02EEF40A9}" destId="{06BD2D01-5CEE-4868-B51C-AE5F85D9D212}" srcOrd="0" destOrd="0" presId="urn:microsoft.com/office/officeart/2005/8/layout/list1"/>
    <dgm:cxn modelId="{AA03AA4E-1573-4A78-98CC-EF6349A06A47}" srcId="{9EE63278-C315-44CD-97FB-CEB02EEF40A9}" destId="{779822B4-A78A-4CFC-9AFA-A83806FC40FD}" srcOrd="0" destOrd="0" parTransId="{02962467-68D1-463B-BCE6-C3A257924126}" sibTransId="{5B72057A-8505-42E9-9EB8-530E6A546DFF}"/>
    <dgm:cxn modelId="{841EC771-10CA-4B43-AAEB-29998672EB52}" type="presOf" srcId="{5FA1DD6D-37FC-4FAD-AA49-DAD06EA618F0}" destId="{A64F8107-9EEC-4E9E-A645-EBDF3EE219AB}" srcOrd="0" destOrd="2" presId="urn:microsoft.com/office/officeart/2005/8/layout/list1"/>
    <dgm:cxn modelId="{84BBF029-FEFA-438B-80A7-A17B1B61FB99}" type="presOf" srcId="{EA2CD2D2-6A9C-4E95-B139-0A858E64C674}" destId="{A64F8107-9EEC-4E9E-A645-EBDF3EE219AB}" srcOrd="0" destOrd="0" presId="urn:microsoft.com/office/officeart/2005/8/layout/list1"/>
    <dgm:cxn modelId="{54257103-5E35-4E6F-BDFD-D44F8E98C305}" type="presOf" srcId="{779822B4-A78A-4CFC-9AFA-A83806FC40FD}" destId="{D93370A9-E381-40CC-8480-BBE0A36B462B}" srcOrd="0" destOrd="0" presId="urn:microsoft.com/office/officeart/2005/8/layout/list1"/>
    <dgm:cxn modelId="{7AA4FCA5-42E9-4AAE-A3CC-1FE6687719FF}" srcId="{19923319-098F-4686-B80C-0F18F3F23940}" destId="{29EB26E8-A31E-4694-A629-4E32FC6205A9}" srcOrd="1" destOrd="0" parTransId="{CC62F3FE-1551-4984-8C00-9779BCC70DB5}" sibTransId="{14AC5904-5A5C-476D-AAD0-19B2F050E4DE}"/>
    <dgm:cxn modelId="{42316D18-57F4-4FE8-ACDF-684C1946191E}" srcId="{D21CBB13-5CC4-487D-BD90-E2B2B0544781}" destId="{19923319-098F-4686-B80C-0F18F3F23940}" srcOrd="2" destOrd="0" parTransId="{ED351C50-C201-4EEA-9D0E-E5A310254D2F}" sibTransId="{F67A7BBC-BD8F-4B49-BCF5-3D59A23991B9}"/>
    <dgm:cxn modelId="{78A6C67C-085E-4633-ABED-791649C27626}" type="presOf" srcId="{29EB26E8-A31E-4694-A629-4E32FC6205A9}" destId="{7227585B-49F6-4149-83EC-361FD5898C14}" srcOrd="0" destOrd="1" presId="urn:microsoft.com/office/officeart/2005/8/layout/list1"/>
    <dgm:cxn modelId="{FD8F0F36-B81A-4332-9359-119DBB80C33B}" srcId="{9EE63278-C315-44CD-97FB-CEB02EEF40A9}" destId="{292488D2-9551-4DF6-964C-802ABDE567BF}" srcOrd="1" destOrd="0" parTransId="{D0AC80CF-3E68-49BF-875A-8E57E98EF6DB}" sibTransId="{4EC8ED88-EA35-4EA8-845F-40E2352103FF}"/>
    <dgm:cxn modelId="{0800D2AF-11BE-4C9F-9377-9F74E1B8135C}" type="presOf" srcId="{F07CCB7D-AA67-43F6-8E7C-FBF51B17018D}" destId="{D93370A9-E381-40CC-8480-BBE0A36B462B}" srcOrd="0" destOrd="2" presId="urn:microsoft.com/office/officeart/2005/8/layout/list1"/>
    <dgm:cxn modelId="{5E231706-1635-48B3-8284-4F1C3DF6BC34}" srcId="{9EE63278-C315-44CD-97FB-CEB02EEF40A9}" destId="{F07CCB7D-AA67-43F6-8E7C-FBF51B17018D}" srcOrd="2" destOrd="0" parTransId="{E727E9F4-C442-43E2-8060-C8F54664BE24}" sibTransId="{C26F4DD4-AE8B-48D5-97EF-38382DEEBF2A}"/>
    <dgm:cxn modelId="{FA459657-0F0A-4518-A962-EA1D423CA12A}" type="presOf" srcId="{E2D2E44B-21B7-4EA6-8E9C-C2DCAC39431D}" destId="{A64F8107-9EEC-4E9E-A645-EBDF3EE219AB}" srcOrd="0" destOrd="1" presId="urn:microsoft.com/office/officeart/2005/8/layout/list1"/>
    <dgm:cxn modelId="{1B39717E-4113-485C-9F65-17A7B0665861}" type="presOf" srcId="{532020D2-E2C0-43AB-AF8B-7840B5B6FD1A}" destId="{7227585B-49F6-4149-83EC-361FD5898C14}" srcOrd="0" destOrd="2" presId="urn:microsoft.com/office/officeart/2005/8/layout/list1"/>
    <dgm:cxn modelId="{621CB656-E2E7-476B-A2AD-0C88E6FE301D}" type="presParOf" srcId="{88C021F1-1EC0-44E8-9AEA-FBFB3FAEDDDD}" destId="{4054A5D6-5A8B-4B93-8496-59D8A293E55C}" srcOrd="0" destOrd="0" presId="urn:microsoft.com/office/officeart/2005/8/layout/list1"/>
    <dgm:cxn modelId="{99EFAD8D-2571-4BEF-AAC8-2792B03D6D3C}" type="presParOf" srcId="{4054A5D6-5A8B-4B93-8496-59D8A293E55C}" destId="{B7BB3EE5-82C2-4618-91F0-862AB0E2D43E}" srcOrd="0" destOrd="0" presId="urn:microsoft.com/office/officeart/2005/8/layout/list1"/>
    <dgm:cxn modelId="{7657372E-DFBB-4A76-99F0-293F900E2E0F}" type="presParOf" srcId="{4054A5D6-5A8B-4B93-8496-59D8A293E55C}" destId="{4D50E947-F0DD-480D-BA95-7995A675C0DD}" srcOrd="1" destOrd="0" presId="urn:microsoft.com/office/officeart/2005/8/layout/list1"/>
    <dgm:cxn modelId="{82901004-12A7-4D08-970E-679D650FD925}" type="presParOf" srcId="{88C021F1-1EC0-44E8-9AEA-FBFB3FAEDDDD}" destId="{27534AE7-C449-41A8-8080-E0366D4D0B7F}" srcOrd="1" destOrd="0" presId="urn:microsoft.com/office/officeart/2005/8/layout/list1"/>
    <dgm:cxn modelId="{C0FA9E5B-6C47-49FA-8D5C-F35BC8F5B769}" type="presParOf" srcId="{88C021F1-1EC0-44E8-9AEA-FBFB3FAEDDDD}" destId="{A64F8107-9EEC-4E9E-A645-EBDF3EE219AB}" srcOrd="2" destOrd="0" presId="urn:microsoft.com/office/officeart/2005/8/layout/list1"/>
    <dgm:cxn modelId="{15AACF32-2167-42A4-8349-6E34D2111331}" type="presParOf" srcId="{88C021F1-1EC0-44E8-9AEA-FBFB3FAEDDDD}" destId="{F1616F1F-7981-4BDC-8036-7554A474F77A}" srcOrd="3" destOrd="0" presId="urn:microsoft.com/office/officeart/2005/8/layout/list1"/>
    <dgm:cxn modelId="{662677E2-C328-4C46-BA7A-6C272A3E2553}" type="presParOf" srcId="{88C021F1-1EC0-44E8-9AEA-FBFB3FAEDDDD}" destId="{33844954-8414-4704-8DE9-6D1C2252F3E6}" srcOrd="4" destOrd="0" presId="urn:microsoft.com/office/officeart/2005/8/layout/list1"/>
    <dgm:cxn modelId="{CB6F8418-9C13-4DA1-9585-72F7D25FA978}" type="presParOf" srcId="{33844954-8414-4704-8DE9-6D1C2252F3E6}" destId="{06BD2D01-5CEE-4868-B51C-AE5F85D9D212}" srcOrd="0" destOrd="0" presId="urn:microsoft.com/office/officeart/2005/8/layout/list1"/>
    <dgm:cxn modelId="{D2ECBFB1-215E-4CD4-9B68-22B262556EC4}" type="presParOf" srcId="{33844954-8414-4704-8DE9-6D1C2252F3E6}" destId="{EB464E12-6EB7-4090-81E6-36ABAFCDEF7F}" srcOrd="1" destOrd="0" presId="urn:microsoft.com/office/officeart/2005/8/layout/list1"/>
    <dgm:cxn modelId="{93A6FC59-5D33-4B51-858F-00668BA3EDAE}" type="presParOf" srcId="{88C021F1-1EC0-44E8-9AEA-FBFB3FAEDDDD}" destId="{A9F247C2-D4CF-4E47-9D7F-0A5C2A460FFD}" srcOrd="5" destOrd="0" presId="urn:microsoft.com/office/officeart/2005/8/layout/list1"/>
    <dgm:cxn modelId="{D7C163B6-C0B9-479A-A917-CBCC36A5F38A}" type="presParOf" srcId="{88C021F1-1EC0-44E8-9AEA-FBFB3FAEDDDD}" destId="{D93370A9-E381-40CC-8480-BBE0A36B462B}" srcOrd="6" destOrd="0" presId="urn:microsoft.com/office/officeart/2005/8/layout/list1"/>
    <dgm:cxn modelId="{FCD8C56E-94AF-44F5-81BD-2EE4B848E8B5}" type="presParOf" srcId="{88C021F1-1EC0-44E8-9AEA-FBFB3FAEDDDD}" destId="{06F29F7A-C058-43AB-B845-F3BD0C44B80E}" srcOrd="7" destOrd="0" presId="urn:microsoft.com/office/officeart/2005/8/layout/list1"/>
    <dgm:cxn modelId="{84C199F8-A3E6-470E-AF6A-A6321F7C889F}" type="presParOf" srcId="{88C021F1-1EC0-44E8-9AEA-FBFB3FAEDDDD}" destId="{EAA3A4E0-9FD7-40F5-9869-1138D8E1F531}" srcOrd="8" destOrd="0" presId="urn:microsoft.com/office/officeart/2005/8/layout/list1"/>
    <dgm:cxn modelId="{C2EF5465-F080-491F-B90D-59224C0AE8F2}" type="presParOf" srcId="{EAA3A4E0-9FD7-40F5-9869-1138D8E1F531}" destId="{4D79E08E-1A69-4772-9D14-B5AE157221B8}" srcOrd="0" destOrd="0" presId="urn:microsoft.com/office/officeart/2005/8/layout/list1"/>
    <dgm:cxn modelId="{C3DF5D58-A686-4FCD-B082-115391A04E4B}" type="presParOf" srcId="{EAA3A4E0-9FD7-40F5-9869-1138D8E1F531}" destId="{F520A687-F395-4C2D-BB26-5380C5A5BE46}" srcOrd="1" destOrd="0" presId="urn:microsoft.com/office/officeart/2005/8/layout/list1"/>
    <dgm:cxn modelId="{5D38468C-E215-48F9-8AD5-153628A02C0E}" type="presParOf" srcId="{88C021F1-1EC0-44E8-9AEA-FBFB3FAEDDDD}" destId="{A0CE3AAF-E206-4E7B-A376-F5E241B0581E}" srcOrd="9" destOrd="0" presId="urn:microsoft.com/office/officeart/2005/8/layout/list1"/>
    <dgm:cxn modelId="{FF008F1A-8CD1-44B2-92D5-46EDAAD57A02}" type="presParOf" srcId="{88C021F1-1EC0-44E8-9AEA-FBFB3FAEDDDD}" destId="{7227585B-49F6-4149-83EC-361FD5898C1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82BE91F-9ACB-4A57-97CC-3C83FF93EBAC}" type="doc">
      <dgm:prSet loTypeId="urn:microsoft.com/office/officeart/2005/8/layout/process4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A978D953-0A82-475D-8459-94539CB12867}">
      <dgm:prSet phldrT="[Текст]" custT="1"/>
      <dgm:spPr/>
      <dgm:t>
        <a:bodyPr/>
        <a:lstStyle/>
        <a:p>
          <a:r>
            <a:rPr lang="ru-RU" sz="2000" b="1" smtClean="0"/>
            <a:t>Прием паспортов проектов Проектным офисом</a:t>
          </a:r>
          <a:endParaRPr lang="ru-RU" sz="2000" b="1" dirty="0"/>
        </a:p>
      </dgm:t>
    </dgm:pt>
    <dgm:pt modelId="{FF1B6649-7049-441C-A4A9-5FB8B5330F8F}" type="parTrans" cxnId="{C8E1FE68-A7D3-4462-A658-F38876A5BBC9}">
      <dgm:prSet/>
      <dgm:spPr/>
      <dgm:t>
        <a:bodyPr/>
        <a:lstStyle/>
        <a:p>
          <a:endParaRPr lang="ru-RU"/>
        </a:p>
      </dgm:t>
    </dgm:pt>
    <dgm:pt modelId="{2FCDEAF6-4AB3-44B8-A158-503F2236909F}" type="sibTrans" cxnId="{C8E1FE68-A7D3-4462-A658-F38876A5BBC9}">
      <dgm:prSet/>
      <dgm:spPr/>
      <dgm:t>
        <a:bodyPr/>
        <a:lstStyle/>
        <a:p>
          <a:endParaRPr lang="ru-RU"/>
        </a:p>
      </dgm:t>
    </dgm:pt>
    <dgm:pt modelId="{F83DA6E1-DC73-42C2-B2EC-2B9845EB0FB7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400" b="1" dirty="0" smtClean="0"/>
            <a:t>до 31 января 2020 года</a:t>
          </a:r>
          <a:endParaRPr lang="ru-RU" sz="2400" b="1" dirty="0"/>
        </a:p>
      </dgm:t>
    </dgm:pt>
    <dgm:pt modelId="{74173D60-B68C-46BD-8025-38C1838B294D}" type="parTrans" cxnId="{4B6A5270-2C9D-4DE8-8DE7-935443CFD66A}">
      <dgm:prSet/>
      <dgm:spPr/>
      <dgm:t>
        <a:bodyPr/>
        <a:lstStyle/>
        <a:p>
          <a:endParaRPr lang="ru-RU"/>
        </a:p>
      </dgm:t>
    </dgm:pt>
    <dgm:pt modelId="{4F5A9656-3CC5-45CA-B9DE-6B0C3F3D6F74}" type="sibTrans" cxnId="{4B6A5270-2C9D-4DE8-8DE7-935443CFD66A}">
      <dgm:prSet/>
      <dgm:spPr/>
      <dgm:t>
        <a:bodyPr/>
        <a:lstStyle/>
        <a:p>
          <a:endParaRPr lang="ru-RU"/>
        </a:p>
      </dgm:t>
    </dgm:pt>
    <dgm:pt modelId="{2F7E01FB-4244-4E7B-891D-D9350B59CEE3}">
      <dgm:prSet custT="1"/>
      <dgm:spPr/>
      <dgm:t>
        <a:bodyPr/>
        <a:lstStyle/>
        <a:p>
          <a:r>
            <a:rPr lang="ru-RU" sz="2000" b="1" dirty="0" smtClean="0"/>
            <a:t>Подведение итогов конкурсного отбора проектов (заседание МВК)</a:t>
          </a:r>
          <a:endParaRPr lang="ru-RU" sz="2000" b="1" dirty="0"/>
        </a:p>
      </dgm:t>
    </dgm:pt>
    <dgm:pt modelId="{F23B97B9-FD6A-4FEC-AED3-F34B5A133202}" type="parTrans" cxnId="{1A089104-1275-4385-901C-BA15A28ABFDD}">
      <dgm:prSet/>
      <dgm:spPr/>
      <dgm:t>
        <a:bodyPr/>
        <a:lstStyle/>
        <a:p>
          <a:endParaRPr lang="ru-RU"/>
        </a:p>
      </dgm:t>
    </dgm:pt>
    <dgm:pt modelId="{C90D5549-2E8E-4055-AC0D-87CB912C222F}" type="sibTrans" cxnId="{1A089104-1275-4385-901C-BA15A28ABFDD}">
      <dgm:prSet/>
      <dgm:spPr/>
      <dgm:t>
        <a:bodyPr/>
        <a:lstStyle/>
        <a:p>
          <a:endParaRPr lang="ru-RU"/>
        </a:p>
      </dgm:t>
    </dgm:pt>
    <dgm:pt modelId="{F9190002-B28A-41D3-B296-F26EE4D57230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 smtClean="0"/>
            <a:t>до 1 марта 2020 года</a:t>
          </a:r>
          <a:endParaRPr lang="ru-RU" sz="2000" b="1" dirty="0"/>
        </a:p>
      </dgm:t>
    </dgm:pt>
    <dgm:pt modelId="{E4FC86A0-A24E-482A-8E1A-450BA78B097E}" type="parTrans" cxnId="{CFDB9693-42B5-4960-87C5-D7DC1D1C48F8}">
      <dgm:prSet/>
      <dgm:spPr/>
      <dgm:t>
        <a:bodyPr/>
        <a:lstStyle/>
        <a:p>
          <a:endParaRPr lang="ru-RU"/>
        </a:p>
      </dgm:t>
    </dgm:pt>
    <dgm:pt modelId="{164BE6A5-ABEC-4DDB-835B-47B8003B891A}" type="sibTrans" cxnId="{CFDB9693-42B5-4960-87C5-D7DC1D1C48F8}">
      <dgm:prSet/>
      <dgm:spPr/>
      <dgm:t>
        <a:bodyPr/>
        <a:lstStyle/>
        <a:p>
          <a:endParaRPr lang="ru-RU"/>
        </a:p>
      </dgm:t>
    </dgm:pt>
    <dgm:pt modelId="{49703C12-B287-43D7-A0F6-A27BECA26B80}">
      <dgm:prSet custT="1"/>
      <dgm:spPr/>
      <dgm:t>
        <a:bodyPr/>
        <a:lstStyle/>
        <a:p>
          <a:r>
            <a:rPr lang="ru-RU" sz="2000" b="1" dirty="0" smtClean="0"/>
            <a:t>Реализация проектов</a:t>
          </a:r>
          <a:endParaRPr lang="ru-RU" sz="2000" b="1" dirty="0"/>
        </a:p>
      </dgm:t>
    </dgm:pt>
    <dgm:pt modelId="{2B2BC8B8-BB25-4331-8F57-C5F6D9F077C3}" type="parTrans" cxnId="{730E05C4-30F3-40FD-9319-E7A9EC15D45F}">
      <dgm:prSet/>
      <dgm:spPr/>
      <dgm:t>
        <a:bodyPr/>
        <a:lstStyle/>
        <a:p>
          <a:endParaRPr lang="ru-RU"/>
        </a:p>
      </dgm:t>
    </dgm:pt>
    <dgm:pt modelId="{36338FD9-D7B8-4321-B4BF-6D37E169B556}" type="sibTrans" cxnId="{730E05C4-30F3-40FD-9319-E7A9EC15D45F}">
      <dgm:prSet/>
      <dgm:spPr/>
      <dgm:t>
        <a:bodyPr/>
        <a:lstStyle/>
        <a:p>
          <a:endParaRPr lang="ru-RU"/>
        </a:p>
      </dgm:t>
    </dgm:pt>
    <dgm:pt modelId="{E5FCD050-B2F5-4C8F-8B05-6FBABA2C291F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 smtClean="0"/>
            <a:t>до 1 октября 2020 года</a:t>
          </a:r>
          <a:endParaRPr lang="ru-RU" sz="2000" b="1" dirty="0"/>
        </a:p>
      </dgm:t>
    </dgm:pt>
    <dgm:pt modelId="{E044C67B-ECA4-4051-9AD7-FCF04FBFD07B}" type="parTrans" cxnId="{E733105B-52EC-42CE-86AC-99A409512851}">
      <dgm:prSet/>
      <dgm:spPr/>
      <dgm:t>
        <a:bodyPr/>
        <a:lstStyle/>
        <a:p>
          <a:endParaRPr lang="ru-RU"/>
        </a:p>
      </dgm:t>
    </dgm:pt>
    <dgm:pt modelId="{BB12DA7E-7E2F-4797-BE8F-FF90F21C4C28}" type="sibTrans" cxnId="{E733105B-52EC-42CE-86AC-99A409512851}">
      <dgm:prSet/>
      <dgm:spPr/>
      <dgm:t>
        <a:bodyPr/>
        <a:lstStyle/>
        <a:p>
          <a:endParaRPr lang="ru-RU"/>
        </a:p>
      </dgm:t>
    </dgm:pt>
    <dgm:pt modelId="{3910D334-4944-4E8A-A465-E7E37BBB34FF}" type="pres">
      <dgm:prSet presAssocID="{482BE91F-9ACB-4A57-97CC-3C83FF93EBA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2505F44-36F6-4416-B313-9E5EBF3DB41C}" type="pres">
      <dgm:prSet presAssocID="{49703C12-B287-43D7-A0F6-A27BECA26B80}" presName="boxAndChildren" presStyleCnt="0"/>
      <dgm:spPr/>
      <dgm:t>
        <a:bodyPr/>
        <a:lstStyle/>
        <a:p>
          <a:endParaRPr lang="ru-RU"/>
        </a:p>
      </dgm:t>
    </dgm:pt>
    <dgm:pt modelId="{5A89479B-09F1-41FA-9E38-CD50F0C13C21}" type="pres">
      <dgm:prSet presAssocID="{49703C12-B287-43D7-A0F6-A27BECA26B80}" presName="parentTextBox" presStyleLbl="node1" presStyleIdx="0" presStyleCnt="3"/>
      <dgm:spPr/>
      <dgm:t>
        <a:bodyPr/>
        <a:lstStyle/>
        <a:p>
          <a:endParaRPr lang="ru-RU"/>
        </a:p>
      </dgm:t>
    </dgm:pt>
    <dgm:pt modelId="{CD6839E4-7FB2-4289-8A31-1234F0EDE7EB}" type="pres">
      <dgm:prSet presAssocID="{49703C12-B287-43D7-A0F6-A27BECA26B80}" presName="entireBox" presStyleLbl="node1" presStyleIdx="0" presStyleCnt="3" custLinFactNeighborX="-11182" custLinFactNeighborY="442"/>
      <dgm:spPr/>
      <dgm:t>
        <a:bodyPr/>
        <a:lstStyle/>
        <a:p>
          <a:endParaRPr lang="ru-RU"/>
        </a:p>
      </dgm:t>
    </dgm:pt>
    <dgm:pt modelId="{689B3C35-C352-4614-9DC4-7E671FDD30FC}" type="pres">
      <dgm:prSet presAssocID="{49703C12-B287-43D7-A0F6-A27BECA26B80}" presName="descendantBox" presStyleCnt="0"/>
      <dgm:spPr/>
      <dgm:t>
        <a:bodyPr/>
        <a:lstStyle/>
        <a:p>
          <a:endParaRPr lang="ru-RU"/>
        </a:p>
      </dgm:t>
    </dgm:pt>
    <dgm:pt modelId="{A24517E1-C1BC-4C7B-A264-3333E1475E23}" type="pres">
      <dgm:prSet presAssocID="{E5FCD050-B2F5-4C8F-8B05-6FBABA2C291F}" presName="childTextBox" presStyleLbl="fgAccFollowNode1" presStyleIdx="0" presStyleCnt="3" custLinFactNeighborY="21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5E5DF0-85DD-4473-BB48-7C9195DB7A9B}" type="pres">
      <dgm:prSet presAssocID="{C90D5549-2E8E-4055-AC0D-87CB912C222F}" presName="sp" presStyleCnt="0"/>
      <dgm:spPr/>
      <dgm:t>
        <a:bodyPr/>
        <a:lstStyle/>
        <a:p>
          <a:endParaRPr lang="ru-RU"/>
        </a:p>
      </dgm:t>
    </dgm:pt>
    <dgm:pt modelId="{D9CF5565-E475-4854-AEC3-8795B49FBA9C}" type="pres">
      <dgm:prSet presAssocID="{2F7E01FB-4244-4E7B-891D-D9350B59CEE3}" presName="arrowAndChildren" presStyleCnt="0"/>
      <dgm:spPr/>
      <dgm:t>
        <a:bodyPr/>
        <a:lstStyle/>
        <a:p>
          <a:endParaRPr lang="ru-RU"/>
        </a:p>
      </dgm:t>
    </dgm:pt>
    <dgm:pt modelId="{3EEEA3B6-A5CC-4422-BAB9-4419421F5678}" type="pres">
      <dgm:prSet presAssocID="{2F7E01FB-4244-4E7B-891D-D9350B59CEE3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8C5F28F2-39BC-4F2F-9A2A-84BAB9E142F7}" type="pres">
      <dgm:prSet presAssocID="{2F7E01FB-4244-4E7B-891D-D9350B59CEE3}" presName="arrow" presStyleLbl="node1" presStyleIdx="1" presStyleCnt="3"/>
      <dgm:spPr/>
      <dgm:t>
        <a:bodyPr/>
        <a:lstStyle/>
        <a:p>
          <a:endParaRPr lang="ru-RU"/>
        </a:p>
      </dgm:t>
    </dgm:pt>
    <dgm:pt modelId="{E3BDC369-3496-4B36-9CA8-78DFD01965AA}" type="pres">
      <dgm:prSet presAssocID="{2F7E01FB-4244-4E7B-891D-D9350B59CEE3}" presName="descendantArrow" presStyleCnt="0"/>
      <dgm:spPr/>
      <dgm:t>
        <a:bodyPr/>
        <a:lstStyle/>
        <a:p>
          <a:endParaRPr lang="ru-RU"/>
        </a:p>
      </dgm:t>
    </dgm:pt>
    <dgm:pt modelId="{6D0224B2-FB63-4FDC-AE2A-8FFC9A6403F0}" type="pres">
      <dgm:prSet presAssocID="{F9190002-B28A-41D3-B296-F26EE4D57230}" presName="childTextArrow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24C3AF-1F10-4F9D-B809-2D8D2E4998EE}" type="pres">
      <dgm:prSet presAssocID="{2FCDEAF6-4AB3-44B8-A158-503F2236909F}" presName="sp" presStyleCnt="0"/>
      <dgm:spPr/>
      <dgm:t>
        <a:bodyPr/>
        <a:lstStyle/>
        <a:p>
          <a:endParaRPr lang="ru-RU"/>
        </a:p>
      </dgm:t>
    </dgm:pt>
    <dgm:pt modelId="{3102F5C6-B57C-43C5-9EB2-DAB2E2F35FA7}" type="pres">
      <dgm:prSet presAssocID="{A978D953-0A82-475D-8459-94539CB12867}" presName="arrowAndChildren" presStyleCnt="0"/>
      <dgm:spPr/>
      <dgm:t>
        <a:bodyPr/>
        <a:lstStyle/>
        <a:p>
          <a:endParaRPr lang="ru-RU"/>
        </a:p>
      </dgm:t>
    </dgm:pt>
    <dgm:pt modelId="{CA76A344-C618-4C3E-AD9B-9CD200959F2E}" type="pres">
      <dgm:prSet presAssocID="{A978D953-0A82-475D-8459-94539CB12867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DB606B0F-D216-4405-B15B-732B6F6D00BC}" type="pres">
      <dgm:prSet presAssocID="{A978D953-0A82-475D-8459-94539CB12867}" presName="arrow" presStyleLbl="node1" presStyleIdx="2" presStyleCnt="3" custLinFactNeighborY="-5008"/>
      <dgm:spPr/>
      <dgm:t>
        <a:bodyPr/>
        <a:lstStyle/>
        <a:p>
          <a:endParaRPr lang="ru-RU"/>
        </a:p>
      </dgm:t>
    </dgm:pt>
    <dgm:pt modelId="{03202796-4502-473E-87BF-3F280D73DD7B}" type="pres">
      <dgm:prSet presAssocID="{A978D953-0A82-475D-8459-94539CB12867}" presName="descendantArrow" presStyleCnt="0"/>
      <dgm:spPr/>
      <dgm:t>
        <a:bodyPr/>
        <a:lstStyle/>
        <a:p>
          <a:endParaRPr lang="ru-RU"/>
        </a:p>
      </dgm:t>
    </dgm:pt>
    <dgm:pt modelId="{9EDE3103-0FD7-4BEF-869C-2F1E5E89A812}" type="pres">
      <dgm:prSet presAssocID="{F83DA6E1-DC73-42C2-B2EC-2B9845EB0FB7}" presName="childTextArrow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7DFE48-3E9A-405D-8206-821AC099683F}" type="presOf" srcId="{F83DA6E1-DC73-42C2-B2EC-2B9845EB0FB7}" destId="{9EDE3103-0FD7-4BEF-869C-2F1E5E89A812}" srcOrd="0" destOrd="0" presId="urn:microsoft.com/office/officeart/2005/8/layout/process4"/>
    <dgm:cxn modelId="{E733105B-52EC-42CE-86AC-99A409512851}" srcId="{49703C12-B287-43D7-A0F6-A27BECA26B80}" destId="{E5FCD050-B2F5-4C8F-8B05-6FBABA2C291F}" srcOrd="0" destOrd="0" parTransId="{E044C67B-ECA4-4051-9AD7-FCF04FBFD07B}" sibTransId="{BB12DA7E-7E2F-4797-BE8F-FF90F21C4C28}"/>
    <dgm:cxn modelId="{F072F84C-99B1-4192-9B0B-E86BF9753081}" type="presOf" srcId="{2F7E01FB-4244-4E7B-891D-D9350B59CEE3}" destId="{3EEEA3B6-A5CC-4422-BAB9-4419421F5678}" srcOrd="0" destOrd="0" presId="urn:microsoft.com/office/officeart/2005/8/layout/process4"/>
    <dgm:cxn modelId="{730E05C4-30F3-40FD-9319-E7A9EC15D45F}" srcId="{482BE91F-9ACB-4A57-97CC-3C83FF93EBAC}" destId="{49703C12-B287-43D7-A0F6-A27BECA26B80}" srcOrd="2" destOrd="0" parTransId="{2B2BC8B8-BB25-4331-8F57-C5F6D9F077C3}" sibTransId="{36338FD9-D7B8-4321-B4BF-6D37E169B556}"/>
    <dgm:cxn modelId="{1A089104-1275-4385-901C-BA15A28ABFDD}" srcId="{482BE91F-9ACB-4A57-97CC-3C83FF93EBAC}" destId="{2F7E01FB-4244-4E7B-891D-D9350B59CEE3}" srcOrd="1" destOrd="0" parTransId="{F23B97B9-FD6A-4FEC-AED3-F34B5A133202}" sibTransId="{C90D5549-2E8E-4055-AC0D-87CB912C222F}"/>
    <dgm:cxn modelId="{77E28773-C831-455F-B552-36295CFA0947}" type="presOf" srcId="{49703C12-B287-43D7-A0F6-A27BECA26B80}" destId="{CD6839E4-7FB2-4289-8A31-1234F0EDE7EB}" srcOrd="1" destOrd="0" presId="urn:microsoft.com/office/officeart/2005/8/layout/process4"/>
    <dgm:cxn modelId="{BA3EFCA6-AE86-4FFA-A533-303D46A48B3D}" type="presOf" srcId="{F9190002-B28A-41D3-B296-F26EE4D57230}" destId="{6D0224B2-FB63-4FDC-AE2A-8FFC9A6403F0}" srcOrd="0" destOrd="0" presId="urn:microsoft.com/office/officeart/2005/8/layout/process4"/>
    <dgm:cxn modelId="{CFDB9693-42B5-4960-87C5-D7DC1D1C48F8}" srcId="{2F7E01FB-4244-4E7B-891D-D9350B59CEE3}" destId="{F9190002-B28A-41D3-B296-F26EE4D57230}" srcOrd="0" destOrd="0" parTransId="{E4FC86A0-A24E-482A-8E1A-450BA78B097E}" sibTransId="{164BE6A5-ABEC-4DDB-835B-47B8003B891A}"/>
    <dgm:cxn modelId="{C8E1FE68-A7D3-4462-A658-F38876A5BBC9}" srcId="{482BE91F-9ACB-4A57-97CC-3C83FF93EBAC}" destId="{A978D953-0A82-475D-8459-94539CB12867}" srcOrd="0" destOrd="0" parTransId="{FF1B6649-7049-441C-A4A9-5FB8B5330F8F}" sibTransId="{2FCDEAF6-4AB3-44B8-A158-503F2236909F}"/>
    <dgm:cxn modelId="{204ACE2D-67AE-4B22-9AF0-882095FD0EEC}" type="presOf" srcId="{482BE91F-9ACB-4A57-97CC-3C83FF93EBAC}" destId="{3910D334-4944-4E8A-A465-E7E37BBB34FF}" srcOrd="0" destOrd="0" presId="urn:microsoft.com/office/officeart/2005/8/layout/process4"/>
    <dgm:cxn modelId="{EDD8F3A1-9D02-442E-90E0-34D1F34E931B}" type="presOf" srcId="{A978D953-0A82-475D-8459-94539CB12867}" destId="{DB606B0F-D216-4405-B15B-732B6F6D00BC}" srcOrd="1" destOrd="0" presId="urn:microsoft.com/office/officeart/2005/8/layout/process4"/>
    <dgm:cxn modelId="{B2A86E60-4717-409D-926A-EF04D5C9E58F}" type="presOf" srcId="{E5FCD050-B2F5-4C8F-8B05-6FBABA2C291F}" destId="{A24517E1-C1BC-4C7B-A264-3333E1475E23}" srcOrd="0" destOrd="0" presId="urn:microsoft.com/office/officeart/2005/8/layout/process4"/>
    <dgm:cxn modelId="{4B6A5270-2C9D-4DE8-8DE7-935443CFD66A}" srcId="{A978D953-0A82-475D-8459-94539CB12867}" destId="{F83DA6E1-DC73-42C2-B2EC-2B9845EB0FB7}" srcOrd="0" destOrd="0" parTransId="{74173D60-B68C-46BD-8025-38C1838B294D}" sibTransId="{4F5A9656-3CC5-45CA-B9DE-6B0C3F3D6F74}"/>
    <dgm:cxn modelId="{C2B2FC59-137B-44A0-94BE-23C63EA56E11}" type="presOf" srcId="{2F7E01FB-4244-4E7B-891D-D9350B59CEE3}" destId="{8C5F28F2-39BC-4F2F-9A2A-84BAB9E142F7}" srcOrd="1" destOrd="0" presId="urn:microsoft.com/office/officeart/2005/8/layout/process4"/>
    <dgm:cxn modelId="{B87C9C51-8C7B-41D5-884F-73E36F369FF5}" type="presOf" srcId="{49703C12-B287-43D7-A0F6-A27BECA26B80}" destId="{5A89479B-09F1-41FA-9E38-CD50F0C13C21}" srcOrd="0" destOrd="0" presId="urn:microsoft.com/office/officeart/2005/8/layout/process4"/>
    <dgm:cxn modelId="{9A1B6B2F-37EC-4795-B10B-2CBF092FAD9F}" type="presOf" srcId="{A978D953-0A82-475D-8459-94539CB12867}" destId="{CA76A344-C618-4C3E-AD9B-9CD200959F2E}" srcOrd="0" destOrd="0" presId="urn:microsoft.com/office/officeart/2005/8/layout/process4"/>
    <dgm:cxn modelId="{48134194-04C2-46CA-91BE-B1C6AC21A16C}" type="presParOf" srcId="{3910D334-4944-4E8A-A465-E7E37BBB34FF}" destId="{32505F44-36F6-4416-B313-9E5EBF3DB41C}" srcOrd="0" destOrd="0" presId="urn:microsoft.com/office/officeart/2005/8/layout/process4"/>
    <dgm:cxn modelId="{1D82C447-29B3-4A68-9CA3-48D81BC6B26E}" type="presParOf" srcId="{32505F44-36F6-4416-B313-9E5EBF3DB41C}" destId="{5A89479B-09F1-41FA-9E38-CD50F0C13C21}" srcOrd="0" destOrd="0" presId="urn:microsoft.com/office/officeart/2005/8/layout/process4"/>
    <dgm:cxn modelId="{94482B3F-6B91-47F8-83FE-9158612EA4ED}" type="presParOf" srcId="{32505F44-36F6-4416-B313-9E5EBF3DB41C}" destId="{CD6839E4-7FB2-4289-8A31-1234F0EDE7EB}" srcOrd="1" destOrd="0" presId="urn:microsoft.com/office/officeart/2005/8/layout/process4"/>
    <dgm:cxn modelId="{9AE51478-8355-4412-85D6-0D9299FF23C3}" type="presParOf" srcId="{32505F44-36F6-4416-B313-9E5EBF3DB41C}" destId="{689B3C35-C352-4614-9DC4-7E671FDD30FC}" srcOrd="2" destOrd="0" presId="urn:microsoft.com/office/officeart/2005/8/layout/process4"/>
    <dgm:cxn modelId="{40A0DF38-5561-456F-8C30-925594C0C768}" type="presParOf" srcId="{689B3C35-C352-4614-9DC4-7E671FDD30FC}" destId="{A24517E1-C1BC-4C7B-A264-3333E1475E23}" srcOrd="0" destOrd="0" presId="urn:microsoft.com/office/officeart/2005/8/layout/process4"/>
    <dgm:cxn modelId="{3D12031A-3C2D-4418-A41E-4D47601173A6}" type="presParOf" srcId="{3910D334-4944-4E8A-A465-E7E37BBB34FF}" destId="{9F5E5DF0-85DD-4473-BB48-7C9195DB7A9B}" srcOrd="1" destOrd="0" presId="urn:microsoft.com/office/officeart/2005/8/layout/process4"/>
    <dgm:cxn modelId="{71BAE3CD-5B6B-4B5F-8E2C-222E0ED67998}" type="presParOf" srcId="{3910D334-4944-4E8A-A465-E7E37BBB34FF}" destId="{D9CF5565-E475-4854-AEC3-8795B49FBA9C}" srcOrd="2" destOrd="0" presId="urn:microsoft.com/office/officeart/2005/8/layout/process4"/>
    <dgm:cxn modelId="{980C9F81-B630-4ED7-AA92-4211CD47AF2D}" type="presParOf" srcId="{D9CF5565-E475-4854-AEC3-8795B49FBA9C}" destId="{3EEEA3B6-A5CC-4422-BAB9-4419421F5678}" srcOrd="0" destOrd="0" presId="urn:microsoft.com/office/officeart/2005/8/layout/process4"/>
    <dgm:cxn modelId="{E49713D9-3773-4F2D-88CE-B7DA166FF4AB}" type="presParOf" srcId="{D9CF5565-E475-4854-AEC3-8795B49FBA9C}" destId="{8C5F28F2-39BC-4F2F-9A2A-84BAB9E142F7}" srcOrd="1" destOrd="0" presId="urn:microsoft.com/office/officeart/2005/8/layout/process4"/>
    <dgm:cxn modelId="{1134E9BA-0FB2-4822-AA97-54A95FF2DD1D}" type="presParOf" srcId="{D9CF5565-E475-4854-AEC3-8795B49FBA9C}" destId="{E3BDC369-3496-4B36-9CA8-78DFD01965AA}" srcOrd="2" destOrd="0" presId="urn:microsoft.com/office/officeart/2005/8/layout/process4"/>
    <dgm:cxn modelId="{04055BCA-721A-4C99-B476-57A2A7A8165F}" type="presParOf" srcId="{E3BDC369-3496-4B36-9CA8-78DFD01965AA}" destId="{6D0224B2-FB63-4FDC-AE2A-8FFC9A6403F0}" srcOrd="0" destOrd="0" presId="urn:microsoft.com/office/officeart/2005/8/layout/process4"/>
    <dgm:cxn modelId="{B4EC07AB-046B-485E-B10D-D4D488F52EB5}" type="presParOf" srcId="{3910D334-4944-4E8A-A465-E7E37BBB34FF}" destId="{BF24C3AF-1F10-4F9D-B809-2D8D2E4998EE}" srcOrd="3" destOrd="0" presId="urn:microsoft.com/office/officeart/2005/8/layout/process4"/>
    <dgm:cxn modelId="{D035B1B3-993A-497E-94B1-6197C67C56EB}" type="presParOf" srcId="{3910D334-4944-4E8A-A465-E7E37BBB34FF}" destId="{3102F5C6-B57C-43C5-9EB2-DAB2E2F35FA7}" srcOrd="4" destOrd="0" presId="urn:microsoft.com/office/officeart/2005/8/layout/process4"/>
    <dgm:cxn modelId="{798F936F-42D2-41F3-9292-3D7CF3870FBD}" type="presParOf" srcId="{3102F5C6-B57C-43C5-9EB2-DAB2E2F35FA7}" destId="{CA76A344-C618-4C3E-AD9B-9CD200959F2E}" srcOrd="0" destOrd="0" presId="urn:microsoft.com/office/officeart/2005/8/layout/process4"/>
    <dgm:cxn modelId="{4E8AA733-EBA6-4A47-8DE9-92386B793CAF}" type="presParOf" srcId="{3102F5C6-B57C-43C5-9EB2-DAB2E2F35FA7}" destId="{DB606B0F-D216-4405-B15B-732B6F6D00BC}" srcOrd="1" destOrd="0" presId="urn:microsoft.com/office/officeart/2005/8/layout/process4"/>
    <dgm:cxn modelId="{5AF7017E-5FC0-443F-9F72-81D3DF4D1ABA}" type="presParOf" srcId="{3102F5C6-B57C-43C5-9EB2-DAB2E2F35FA7}" destId="{03202796-4502-473E-87BF-3F280D73DD7B}" srcOrd="2" destOrd="0" presId="urn:microsoft.com/office/officeart/2005/8/layout/process4"/>
    <dgm:cxn modelId="{510B62A0-C7C4-4584-B766-9ABC56B5FE96}" type="presParOf" srcId="{03202796-4502-473E-87BF-3F280D73DD7B}" destId="{9EDE3103-0FD7-4BEF-869C-2F1E5E89A81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801CF6-F5BB-4475-929C-A33BC491939E}" type="doc">
      <dgm:prSet loTypeId="urn:microsoft.com/office/officeart/2008/layout/LinedList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0046374-5C24-4F0E-B484-90F9DFD75C0E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937FC736-CE79-4D6A-80F6-833CCAD1B660}" type="parTrans" cxnId="{4023036A-5769-415F-9698-19A3F5D1B0C6}">
      <dgm:prSet/>
      <dgm:spPr/>
      <dgm:t>
        <a:bodyPr/>
        <a:lstStyle/>
        <a:p>
          <a:endParaRPr lang="ru-RU"/>
        </a:p>
      </dgm:t>
    </dgm:pt>
    <dgm:pt modelId="{00039109-B544-431B-B780-2CF113BDCD9A}" type="sibTrans" cxnId="{4023036A-5769-415F-9698-19A3F5D1B0C6}">
      <dgm:prSet/>
      <dgm:spPr/>
      <dgm:t>
        <a:bodyPr/>
        <a:lstStyle/>
        <a:p>
          <a:endParaRPr lang="ru-RU"/>
        </a:p>
      </dgm:t>
    </dgm:pt>
    <dgm:pt modelId="{0AF39057-AB11-4BA8-A7A1-1A087637E592}">
      <dgm:prSet phldrT="[Текст]" custT="1"/>
      <dgm:spPr/>
      <dgm:t>
        <a:bodyPr/>
        <a:lstStyle/>
        <a:p>
          <a:r>
            <a:rPr lang="ru-RU" sz="2000" dirty="0" smtClean="0"/>
            <a:t>Исключить нарушение сроков, установленных графиком реализации губернаторского проекта «Решаем вместе» (Указ Губернатора ЯО от 20.02.2017 №50) </a:t>
          </a:r>
          <a:endParaRPr lang="ru-RU" sz="2000" dirty="0"/>
        </a:p>
      </dgm:t>
    </dgm:pt>
    <dgm:pt modelId="{8692F20A-7F27-4B9A-9583-061265687CF4}" type="parTrans" cxnId="{37D56028-27BC-44EF-A368-964158018AE9}">
      <dgm:prSet/>
      <dgm:spPr/>
      <dgm:t>
        <a:bodyPr/>
        <a:lstStyle/>
        <a:p>
          <a:endParaRPr lang="ru-RU"/>
        </a:p>
      </dgm:t>
    </dgm:pt>
    <dgm:pt modelId="{EDE6F600-5CCC-4574-8DDC-B2549342BACC}" type="sibTrans" cxnId="{37D56028-27BC-44EF-A368-964158018AE9}">
      <dgm:prSet/>
      <dgm:spPr/>
      <dgm:t>
        <a:bodyPr/>
        <a:lstStyle/>
        <a:p>
          <a:endParaRPr lang="ru-RU"/>
        </a:p>
      </dgm:t>
    </dgm:pt>
    <dgm:pt modelId="{02174A30-2294-4314-85C7-F86F511C9456}">
      <dgm:prSet custT="1"/>
      <dgm:spPr/>
      <dgm:t>
        <a:bodyPr/>
        <a:lstStyle/>
        <a:p>
          <a:r>
            <a:rPr lang="ru-RU" sz="2000" dirty="0" smtClean="0"/>
            <a:t>По направлениям «Городская среда» и «Поддержка местных инициатив» проекты выполнить проекты в срок до 01.10.2020</a:t>
          </a:r>
          <a:endParaRPr lang="ru-RU" sz="2000" dirty="0"/>
        </a:p>
      </dgm:t>
    </dgm:pt>
    <dgm:pt modelId="{5600452F-A36D-43DB-BC75-ECD4CE76CB0B}" type="parTrans" cxnId="{70AF2C42-1724-4F37-9B6E-29E75CC9E6E6}">
      <dgm:prSet/>
      <dgm:spPr/>
      <dgm:t>
        <a:bodyPr/>
        <a:lstStyle/>
        <a:p>
          <a:endParaRPr lang="ru-RU"/>
        </a:p>
      </dgm:t>
    </dgm:pt>
    <dgm:pt modelId="{B7430AA9-4DEF-4A81-A961-8C58D562EDA7}" type="sibTrans" cxnId="{70AF2C42-1724-4F37-9B6E-29E75CC9E6E6}">
      <dgm:prSet/>
      <dgm:spPr/>
      <dgm:t>
        <a:bodyPr/>
        <a:lstStyle/>
        <a:p>
          <a:endParaRPr lang="ru-RU"/>
        </a:p>
      </dgm:t>
    </dgm:pt>
    <dgm:pt modelId="{BCE266E6-5FAA-4B56-9888-19A6F3BB2CF1}">
      <dgm:prSet custT="1"/>
      <dgm:spPr/>
      <dgm:t>
        <a:bodyPr/>
        <a:lstStyle/>
        <a:p>
          <a:r>
            <a:rPr lang="ru-RU" sz="2000" dirty="0" smtClean="0"/>
            <a:t>По направлению «Школьное инициативное бюджетирование»</a:t>
          </a:r>
          <a:br>
            <a:rPr lang="ru-RU" sz="2000" dirty="0" smtClean="0"/>
          </a:br>
          <a:r>
            <a:rPr lang="ru-RU" sz="2000" dirty="0" smtClean="0"/>
            <a:t>-работы не затрагивающие учебный процесс выполнить в срок до 20.05.2020</a:t>
          </a:r>
          <a:br>
            <a:rPr lang="ru-RU" sz="2000" dirty="0" smtClean="0"/>
          </a:br>
          <a:r>
            <a:rPr lang="ru-RU" sz="2000" dirty="0" smtClean="0"/>
            <a:t>-Работы затрагивающие учебный процесс выполнить в срок до 01.09.2020</a:t>
          </a:r>
          <a:endParaRPr lang="ru-RU" sz="2000" dirty="0"/>
        </a:p>
      </dgm:t>
    </dgm:pt>
    <dgm:pt modelId="{2B2DE5B4-66B8-46F7-9928-352A35BC665C}" type="parTrans" cxnId="{8F86E7F3-CF84-4986-9159-350F291B9F4D}">
      <dgm:prSet/>
      <dgm:spPr/>
      <dgm:t>
        <a:bodyPr/>
        <a:lstStyle/>
        <a:p>
          <a:endParaRPr lang="ru-RU"/>
        </a:p>
      </dgm:t>
    </dgm:pt>
    <dgm:pt modelId="{CCEE8F67-A234-4A29-83D5-ADD60F872069}" type="sibTrans" cxnId="{8F86E7F3-CF84-4986-9159-350F291B9F4D}">
      <dgm:prSet/>
      <dgm:spPr/>
      <dgm:t>
        <a:bodyPr/>
        <a:lstStyle/>
        <a:p>
          <a:endParaRPr lang="ru-RU"/>
        </a:p>
      </dgm:t>
    </dgm:pt>
    <dgm:pt modelId="{924BD660-4513-4DF3-9B9B-2D81851B5B2C}">
      <dgm:prSet custT="1"/>
      <dgm:spPr/>
      <dgm:t>
        <a:bodyPr/>
        <a:lstStyle/>
        <a:p>
          <a:r>
            <a:rPr lang="ru-RU" sz="2000" dirty="0" smtClean="0"/>
            <a:t>Обеспечить оперативное устранение замечаний ГАУ «</a:t>
          </a:r>
          <a:r>
            <a:rPr lang="ru-RU" sz="2000" dirty="0" err="1" smtClean="0"/>
            <a:t>Яргосстройэкспертиза</a:t>
          </a:r>
          <a:r>
            <a:rPr lang="ru-RU" sz="2000" dirty="0" smtClean="0"/>
            <a:t>» к проектно-сметной документации</a:t>
          </a:r>
          <a:endParaRPr lang="ru-RU" sz="2000" dirty="0"/>
        </a:p>
      </dgm:t>
    </dgm:pt>
    <dgm:pt modelId="{6F40ED82-5D9F-4F9A-87D0-E8ECAC1AB90E}" type="parTrans" cxnId="{613F9CF1-009F-46DC-A780-69088133EFE4}">
      <dgm:prSet/>
      <dgm:spPr/>
      <dgm:t>
        <a:bodyPr/>
        <a:lstStyle/>
        <a:p>
          <a:endParaRPr lang="ru-RU"/>
        </a:p>
      </dgm:t>
    </dgm:pt>
    <dgm:pt modelId="{D31D1818-1455-409C-B2B9-9A502651FE48}" type="sibTrans" cxnId="{613F9CF1-009F-46DC-A780-69088133EFE4}">
      <dgm:prSet/>
      <dgm:spPr/>
      <dgm:t>
        <a:bodyPr/>
        <a:lstStyle/>
        <a:p>
          <a:endParaRPr lang="ru-RU"/>
        </a:p>
      </dgm:t>
    </dgm:pt>
    <dgm:pt modelId="{E0E3E46A-6D86-4844-88EF-2ECB00F6F95B}">
      <dgm:prSet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AE981607-AE12-4B7E-8AE5-D414A51DC471}" type="parTrans" cxnId="{0585BB2A-3BBE-4322-8F3C-6B822F606E7D}">
      <dgm:prSet/>
      <dgm:spPr/>
      <dgm:t>
        <a:bodyPr/>
        <a:lstStyle/>
        <a:p>
          <a:endParaRPr lang="ru-RU"/>
        </a:p>
      </dgm:t>
    </dgm:pt>
    <dgm:pt modelId="{78531B30-3C4C-4B96-8831-BA5CAC40EAEE}" type="sibTrans" cxnId="{0585BB2A-3BBE-4322-8F3C-6B822F606E7D}">
      <dgm:prSet/>
      <dgm:spPr/>
      <dgm:t>
        <a:bodyPr/>
        <a:lstStyle/>
        <a:p>
          <a:endParaRPr lang="ru-RU"/>
        </a:p>
      </dgm:t>
    </dgm:pt>
    <dgm:pt modelId="{5F1FC762-6EAD-4AD0-88E2-FE48700AAF6E}">
      <dgm:prSet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8912EE82-F431-4EF2-BA20-6DA1248238BA}" type="parTrans" cxnId="{75721FAB-4AC4-4062-A67A-BAD98C70681A}">
      <dgm:prSet/>
      <dgm:spPr/>
      <dgm:t>
        <a:bodyPr/>
        <a:lstStyle/>
        <a:p>
          <a:endParaRPr lang="ru-RU"/>
        </a:p>
      </dgm:t>
    </dgm:pt>
    <dgm:pt modelId="{82D57202-B15D-429B-8DE7-CA9FA2349F45}" type="sibTrans" cxnId="{75721FAB-4AC4-4062-A67A-BAD98C70681A}">
      <dgm:prSet/>
      <dgm:spPr/>
      <dgm:t>
        <a:bodyPr/>
        <a:lstStyle/>
        <a:p>
          <a:endParaRPr lang="ru-RU"/>
        </a:p>
      </dgm:t>
    </dgm:pt>
    <dgm:pt modelId="{210170D0-DA81-4F8D-ACA6-45F48B35FB52}">
      <dgm:prSet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CE46BC0F-C893-4726-A523-B3B6E05A8FEB}" type="parTrans" cxnId="{CE347F51-B356-4953-B518-4820AF7ED049}">
      <dgm:prSet/>
      <dgm:spPr/>
      <dgm:t>
        <a:bodyPr/>
        <a:lstStyle/>
        <a:p>
          <a:endParaRPr lang="ru-RU"/>
        </a:p>
      </dgm:t>
    </dgm:pt>
    <dgm:pt modelId="{6E23BEA8-96B0-49BE-8BF1-46C718985EBA}" type="sibTrans" cxnId="{CE347F51-B356-4953-B518-4820AF7ED049}">
      <dgm:prSet/>
      <dgm:spPr/>
      <dgm:t>
        <a:bodyPr/>
        <a:lstStyle/>
        <a:p>
          <a:endParaRPr lang="ru-RU"/>
        </a:p>
      </dgm:t>
    </dgm:pt>
    <dgm:pt modelId="{CA451D8A-7196-435B-8E73-EEA17C8BFE04}" type="pres">
      <dgm:prSet presAssocID="{E6801CF6-F5BB-4475-929C-A33BC491939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3427568-D94B-418E-9740-478B88FC3762}" type="pres">
      <dgm:prSet presAssocID="{E0046374-5C24-4F0E-B484-90F9DFD75C0E}" presName="thickLine" presStyleLbl="alignNode1" presStyleIdx="0" presStyleCnt="4"/>
      <dgm:spPr/>
    </dgm:pt>
    <dgm:pt modelId="{AFA6A584-77EE-45E9-905A-FAD21E3F312E}" type="pres">
      <dgm:prSet presAssocID="{E0046374-5C24-4F0E-B484-90F9DFD75C0E}" presName="horz1" presStyleCnt="0"/>
      <dgm:spPr/>
    </dgm:pt>
    <dgm:pt modelId="{C6927D3F-16C6-4345-A905-7C0D7A7B166E}" type="pres">
      <dgm:prSet presAssocID="{E0046374-5C24-4F0E-B484-90F9DFD75C0E}" presName="tx1" presStyleLbl="revTx" presStyleIdx="0" presStyleCnt="8" custScaleX="49152"/>
      <dgm:spPr/>
      <dgm:t>
        <a:bodyPr/>
        <a:lstStyle/>
        <a:p>
          <a:endParaRPr lang="ru-RU"/>
        </a:p>
      </dgm:t>
    </dgm:pt>
    <dgm:pt modelId="{5B0944C0-300E-4900-9186-320FBAB8840F}" type="pres">
      <dgm:prSet presAssocID="{E0046374-5C24-4F0E-B484-90F9DFD75C0E}" presName="vert1" presStyleCnt="0"/>
      <dgm:spPr/>
    </dgm:pt>
    <dgm:pt modelId="{712AED69-AFB3-416D-9620-8EB5363F461A}" type="pres">
      <dgm:prSet presAssocID="{0AF39057-AB11-4BA8-A7A1-1A087637E592}" presName="vertSpace2a" presStyleCnt="0"/>
      <dgm:spPr/>
    </dgm:pt>
    <dgm:pt modelId="{5985A101-26AB-4C60-A956-B953607BFCAA}" type="pres">
      <dgm:prSet presAssocID="{0AF39057-AB11-4BA8-A7A1-1A087637E592}" presName="horz2" presStyleCnt="0"/>
      <dgm:spPr/>
    </dgm:pt>
    <dgm:pt modelId="{5379ECE2-1D5B-490A-8F37-9E16B2A1712E}" type="pres">
      <dgm:prSet presAssocID="{0AF39057-AB11-4BA8-A7A1-1A087637E592}" presName="horzSpace2" presStyleCnt="0"/>
      <dgm:spPr/>
    </dgm:pt>
    <dgm:pt modelId="{D2B724EC-B3CE-4DCE-B09B-B5ECD9133F9D}" type="pres">
      <dgm:prSet presAssocID="{0AF39057-AB11-4BA8-A7A1-1A087637E592}" presName="tx2" presStyleLbl="revTx" presStyleIdx="1" presStyleCnt="8"/>
      <dgm:spPr/>
      <dgm:t>
        <a:bodyPr/>
        <a:lstStyle/>
        <a:p>
          <a:endParaRPr lang="ru-RU"/>
        </a:p>
      </dgm:t>
    </dgm:pt>
    <dgm:pt modelId="{A8530344-56B7-45C5-A556-7A430C3D5765}" type="pres">
      <dgm:prSet presAssocID="{0AF39057-AB11-4BA8-A7A1-1A087637E592}" presName="vert2" presStyleCnt="0"/>
      <dgm:spPr/>
    </dgm:pt>
    <dgm:pt modelId="{ADB6A46A-6897-427A-8FB4-CF2E6B58FC92}" type="pres">
      <dgm:prSet presAssocID="{0AF39057-AB11-4BA8-A7A1-1A087637E592}" presName="thinLine2b" presStyleLbl="callout" presStyleIdx="0" presStyleCnt="4"/>
      <dgm:spPr/>
    </dgm:pt>
    <dgm:pt modelId="{2A240EB8-09CD-4ABA-ADF4-7CE0C0B7FB9A}" type="pres">
      <dgm:prSet presAssocID="{0AF39057-AB11-4BA8-A7A1-1A087637E592}" presName="vertSpace2b" presStyleCnt="0"/>
      <dgm:spPr/>
    </dgm:pt>
    <dgm:pt modelId="{1076124E-5B99-42C1-9AEF-6E8D58C21366}" type="pres">
      <dgm:prSet presAssocID="{E0E3E46A-6D86-4844-88EF-2ECB00F6F95B}" presName="thickLine" presStyleLbl="alignNode1" presStyleIdx="1" presStyleCnt="4"/>
      <dgm:spPr/>
    </dgm:pt>
    <dgm:pt modelId="{8B59F52B-B4D2-4F64-9DD2-1D51EADE3C93}" type="pres">
      <dgm:prSet presAssocID="{E0E3E46A-6D86-4844-88EF-2ECB00F6F95B}" presName="horz1" presStyleCnt="0"/>
      <dgm:spPr/>
    </dgm:pt>
    <dgm:pt modelId="{4503435B-2261-4545-9F8D-59F484EC916D}" type="pres">
      <dgm:prSet presAssocID="{E0E3E46A-6D86-4844-88EF-2ECB00F6F95B}" presName="tx1" presStyleLbl="revTx" presStyleIdx="2" presStyleCnt="8" custScaleX="49152"/>
      <dgm:spPr/>
      <dgm:t>
        <a:bodyPr/>
        <a:lstStyle/>
        <a:p>
          <a:endParaRPr lang="ru-RU"/>
        </a:p>
      </dgm:t>
    </dgm:pt>
    <dgm:pt modelId="{84EE67BC-97C4-4DC9-AA40-BDF15EF08A36}" type="pres">
      <dgm:prSet presAssocID="{E0E3E46A-6D86-4844-88EF-2ECB00F6F95B}" presName="vert1" presStyleCnt="0"/>
      <dgm:spPr/>
    </dgm:pt>
    <dgm:pt modelId="{E7DFF2DC-308A-4900-8D18-4EB4100969D6}" type="pres">
      <dgm:prSet presAssocID="{924BD660-4513-4DF3-9B9B-2D81851B5B2C}" presName="vertSpace2a" presStyleCnt="0"/>
      <dgm:spPr/>
    </dgm:pt>
    <dgm:pt modelId="{36E9B936-7E54-48FD-B72B-1A26A0759D1B}" type="pres">
      <dgm:prSet presAssocID="{924BD660-4513-4DF3-9B9B-2D81851B5B2C}" presName="horz2" presStyleCnt="0"/>
      <dgm:spPr/>
    </dgm:pt>
    <dgm:pt modelId="{6A7BA6C8-BE58-49A7-AFE4-885E4672B5FF}" type="pres">
      <dgm:prSet presAssocID="{924BD660-4513-4DF3-9B9B-2D81851B5B2C}" presName="horzSpace2" presStyleCnt="0"/>
      <dgm:spPr/>
    </dgm:pt>
    <dgm:pt modelId="{FE4F1C0C-1462-43FE-90C7-A3634EBF9A55}" type="pres">
      <dgm:prSet presAssocID="{924BD660-4513-4DF3-9B9B-2D81851B5B2C}" presName="tx2" presStyleLbl="revTx" presStyleIdx="3" presStyleCnt="8"/>
      <dgm:spPr/>
      <dgm:t>
        <a:bodyPr/>
        <a:lstStyle/>
        <a:p>
          <a:endParaRPr lang="ru-RU"/>
        </a:p>
      </dgm:t>
    </dgm:pt>
    <dgm:pt modelId="{36975B1A-3A6E-4885-A01A-B0B3131EF932}" type="pres">
      <dgm:prSet presAssocID="{924BD660-4513-4DF3-9B9B-2D81851B5B2C}" presName="vert2" presStyleCnt="0"/>
      <dgm:spPr/>
    </dgm:pt>
    <dgm:pt modelId="{7C69CEC7-730A-4F67-838F-1E21CE4D00F6}" type="pres">
      <dgm:prSet presAssocID="{924BD660-4513-4DF3-9B9B-2D81851B5B2C}" presName="thinLine2b" presStyleLbl="callout" presStyleIdx="1" presStyleCnt="4"/>
      <dgm:spPr/>
    </dgm:pt>
    <dgm:pt modelId="{D766060C-DE7D-481A-AAAB-EF4042CF5C24}" type="pres">
      <dgm:prSet presAssocID="{924BD660-4513-4DF3-9B9B-2D81851B5B2C}" presName="vertSpace2b" presStyleCnt="0"/>
      <dgm:spPr/>
    </dgm:pt>
    <dgm:pt modelId="{4DD27374-20D9-4E76-AB90-65F3D3D326F4}" type="pres">
      <dgm:prSet presAssocID="{5F1FC762-6EAD-4AD0-88E2-FE48700AAF6E}" presName="thickLine" presStyleLbl="alignNode1" presStyleIdx="2" presStyleCnt="4"/>
      <dgm:spPr/>
    </dgm:pt>
    <dgm:pt modelId="{DF1CBBF8-0C71-40FA-B333-D4B1616FE88F}" type="pres">
      <dgm:prSet presAssocID="{5F1FC762-6EAD-4AD0-88E2-FE48700AAF6E}" presName="horz1" presStyleCnt="0"/>
      <dgm:spPr/>
    </dgm:pt>
    <dgm:pt modelId="{5A7F00B3-6EDA-4303-82B0-0CFD260203B0}" type="pres">
      <dgm:prSet presAssocID="{5F1FC762-6EAD-4AD0-88E2-FE48700AAF6E}" presName="tx1" presStyleLbl="revTx" presStyleIdx="4" presStyleCnt="8" custScaleX="49152"/>
      <dgm:spPr/>
      <dgm:t>
        <a:bodyPr/>
        <a:lstStyle/>
        <a:p>
          <a:endParaRPr lang="ru-RU"/>
        </a:p>
      </dgm:t>
    </dgm:pt>
    <dgm:pt modelId="{ABE3B32C-8852-4136-ACC7-2A36C158144B}" type="pres">
      <dgm:prSet presAssocID="{5F1FC762-6EAD-4AD0-88E2-FE48700AAF6E}" presName="vert1" presStyleCnt="0"/>
      <dgm:spPr/>
    </dgm:pt>
    <dgm:pt modelId="{D4708979-5E03-4FFB-BEBF-95AAF4F9D647}" type="pres">
      <dgm:prSet presAssocID="{02174A30-2294-4314-85C7-F86F511C9456}" presName="vertSpace2a" presStyleCnt="0"/>
      <dgm:spPr/>
    </dgm:pt>
    <dgm:pt modelId="{4EB253B5-8E6E-4818-AF91-D2F6E60686FC}" type="pres">
      <dgm:prSet presAssocID="{02174A30-2294-4314-85C7-F86F511C9456}" presName="horz2" presStyleCnt="0"/>
      <dgm:spPr/>
    </dgm:pt>
    <dgm:pt modelId="{6570B0BE-3FE6-4B29-A901-D61FD0DBAB59}" type="pres">
      <dgm:prSet presAssocID="{02174A30-2294-4314-85C7-F86F511C9456}" presName="horzSpace2" presStyleCnt="0"/>
      <dgm:spPr/>
    </dgm:pt>
    <dgm:pt modelId="{1CD8105C-D0C0-4DE9-B324-D098AAE2AB00}" type="pres">
      <dgm:prSet presAssocID="{02174A30-2294-4314-85C7-F86F511C9456}" presName="tx2" presStyleLbl="revTx" presStyleIdx="5" presStyleCnt="8"/>
      <dgm:spPr/>
      <dgm:t>
        <a:bodyPr/>
        <a:lstStyle/>
        <a:p>
          <a:endParaRPr lang="ru-RU"/>
        </a:p>
      </dgm:t>
    </dgm:pt>
    <dgm:pt modelId="{DF768688-549B-491B-A1BE-3DB4537556C2}" type="pres">
      <dgm:prSet presAssocID="{02174A30-2294-4314-85C7-F86F511C9456}" presName="vert2" presStyleCnt="0"/>
      <dgm:spPr/>
    </dgm:pt>
    <dgm:pt modelId="{C1ABD68E-C968-4188-BABF-0F85239C856D}" type="pres">
      <dgm:prSet presAssocID="{02174A30-2294-4314-85C7-F86F511C9456}" presName="thinLine2b" presStyleLbl="callout" presStyleIdx="2" presStyleCnt="4"/>
      <dgm:spPr/>
    </dgm:pt>
    <dgm:pt modelId="{405BC0D5-96F4-4657-8D3A-700FB0E7A8E4}" type="pres">
      <dgm:prSet presAssocID="{02174A30-2294-4314-85C7-F86F511C9456}" presName="vertSpace2b" presStyleCnt="0"/>
      <dgm:spPr/>
    </dgm:pt>
    <dgm:pt modelId="{F698D3A1-27DF-4B4B-8DB7-4184257DAA0D}" type="pres">
      <dgm:prSet presAssocID="{210170D0-DA81-4F8D-ACA6-45F48B35FB52}" presName="thickLine" presStyleLbl="alignNode1" presStyleIdx="3" presStyleCnt="4"/>
      <dgm:spPr/>
    </dgm:pt>
    <dgm:pt modelId="{9C48CD4E-7D2A-4DAE-9AF9-367B678FD0AA}" type="pres">
      <dgm:prSet presAssocID="{210170D0-DA81-4F8D-ACA6-45F48B35FB52}" presName="horz1" presStyleCnt="0"/>
      <dgm:spPr/>
    </dgm:pt>
    <dgm:pt modelId="{11A728F0-253F-4C9C-857F-4F5149C80FA8}" type="pres">
      <dgm:prSet presAssocID="{210170D0-DA81-4F8D-ACA6-45F48B35FB52}" presName="tx1" presStyleLbl="revTx" presStyleIdx="6" presStyleCnt="8" custScaleX="49152"/>
      <dgm:spPr/>
      <dgm:t>
        <a:bodyPr/>
        <a:lstStyle/>
        <a:p>
          <a:endParaRPr lang="ru-RU"/>
        </a:p>
      </dgm:t>
    </dgm:pt>
    <dgm:pt modelId="{39D84877-A410-4F93-A65E-F7D57DC6593B}" type="pres">
      <dgm:prSet presAssocID="{210170D0-DA81-4F8D-ACA6-45F48B35FB52}" presName="vert1" presStyleCnt="0"/>
      <dgm:spPr/>
    </dgm:pt>
    <dgm:pt modelId="{7AF09436-C017-4B84-9C2D-F14A13734FB1}" type="pres">
      <dgm:prSet presAssocID="{BCE266E6-5FAA-4B56-9888-19A6F3BB2CF1}" presName="vertSpace2a" presStyleCnt="0"/>
      <dgm:spPr/>
    </dgm:pt>
    <dgm:pt modelId="{F4D8724B-0A17-4891-B51D-13BE6F081972}" type="pres">
      <dgm:prSet presAssocID="{BCE266E6-5FAA-4B56-9888-19A6F3BB2CF1}" presName="horz2" presStyleCnt="0"/>
      <dgm:spPr/>
    </dgm:pt>
    <dgm:pt modelId="{48EB4E88-92A3-4C53-B432-99747DC5E91B}" type="pres">
      <dgm:prSet presAssocID="{BCE266E6-5FAA-4B56-9888-19A6F3BB2CF1}" presName="horzSpace2" presStyleCnt="0"/>
      <dgm:spPr/>
    </dgm:pt>
    <dgm:pt modelId="{18A4854F-C276-463F-BEC9-C196EFE82E8A}" type="pres">
      <dgm:prSet presAssocID="{BCE266E6-5FAA-4B56-9888-19A6F3BB2CF1}" presName="tx2" presStyleLbl="revTx" presStyleIdx="7" presStyleCnt="8" custScaleX="110795" custScaleY="168265" custLinFactNeighborY="-16291"/>
      <dgm:spPr/>
      <dgm:t>
        <a:bodyPr/>
        <a:lstStyle/>
        <a:p>
          <a:endParaRPr lang="ru-RU"/>
        </a:p>
      </dgm:t>
    </dgm:pt>
    <dgm:pt modelId="{808EA1A5-F9F8-4D92-AB32-DD5D11DA67BD}" type="pres">
      <dgm:prSet presAssocID="{BCE266E6-5FAA-4B56-9888-19A6F3BB2CF1}" presName="vert2" presStyleCnt="0"/>
      <dgm:spPr/>
    </dgm:pt>
    <dgm:pt modelId="{129F4C11-1C41-4F40-A202-6F2B5BB39A0C}" type="pres">
      <dgm:prSet presAssocID="{BCE266E6-5FAA-4B56-9888-19A6F3BB2CF1}" presName="thinLine2b" presStyleLbl="callout" presStyleIdx="3" presStyleCnt="4"/>
      <dgm:spPr/>
    </dgm:pt>
    <dgm:pt modelId="{96D62ED3-DF87-4850-AFEF-54F765FF6A16}" type="pres">
      <dgm:prSet presAssocID="{BCE266E6-5FAA-4B56-9888-19A6F3BB2CF1}" presName="vertSpace2b" presStyleCnt="0"/>
      <dgm:spPr/>
    </dgm:pt>
  </dgm:ptLst>
  <dgm:cxnLst>
    <dgm:cxn modelId="{E5D21DB5-77E5-485E-AE6E-631CDBF2DE61}" type="presOf" srcId="{5F1FC762-6EAD-4AD0-88E2-FE48700AAF6E}" destId="{5A7F00B3-6EDA-4303-82B0-0CFD260203B0}" srcOrd="0" destOrd="0" presId="urn:microsoft.com/office/officeart/2008/layout/LinedList"/>
    <dgm:cxn modelId="{4023036A-5769-415F-9698-19A3F5D1B0C6}" srcId="{E6801CF6-F5BB-4475-929C-A33BC491939E}" destId="{E0046374-5C24-4F0E-B484-90F9DFD75C0E}" srcOrd="0" destOrd="0" parTransId="{937FC736-CE79-4D6A-80F6-833CCAD1B660}" sibTransId="{00039109-B544-431B-B780-2CF113BDCD9A}"/>
    <dgm:cxn modelId="{09FF0ACE-F14E-467C-BD68-73C65A42A2FE}" type="presOf" srcId="{BCE266E6-5FAA-4B56-9888-19A6F3BB2CF1}" destId="{18A4854F-C276-463F-BEC9-C196EFE82E8A}" srcOrd="0" destOrd="0" presId="urn:microsoft.com/office/officeart/2008/layout/LinedList"/>
    <dgm:cxn modelId="{73A7AA0A-E40C-4E29-B31F-10CE5675F70F}" type="presOf" srcId="{E0E3E46A-6D86-4844-88EF-2ECB00F6F95B}" destId="{4503435B-2261-4545-9F8D-59F484EC916D}" srcOrd="0" destOrd="0" presId="urn:microsoft.com/office/officeart/2008/layout/LinedList"/>
    <dgm:cxn modelId="{D28645A0-3453-4EA9-B5F9-A293CFB893E8}" type="presOf" srcId="{02174A30-2294-4314-85C7-F86F511C9456}" destId="{1CD8105C-D0C0-4DE9-B324-D098AAE2AB00}" srcOrd="0" destOrd="0" presId="urn:microsoft.com/office/officeart/2008/layout/LinedList"/>
    <dgm:cxn modelId="{37CDE978-9DCB-4888-AFB8-4BE9589D50B6}" type="presOf" srcId="{0AF39057-AB11-4BA8-A7A1-1A087637E592}" destId="{D2B724EC-B3CE-4DCE-B09B-B5ECD9133F9D}" srcOrd="0" destOrd="0" presId="urn:microsoft.com/office/officeart/2008/layout/LinedList"/>
    <dgm:cxn modelId="{70AF2C42-1724-4F37-9B6E-29E75CC9E6E6}" srcId="{5F1FC762-6EAD-4AD0-88E2-FE48700AAF6E}" destId="{02174A30-2294-4314-85C7-F86F511C9456}" srcOrd="0" destOrd="0" parTransId="{5600452F-A36D-43DB-BC75-ECD4CE76CB0B}" sibTransId="{B7430AA9-4DEF-4A81-A961-8C58D562EDA7}"/>
    <dgm:cxn modelId="{CE347F51-B356-4953-B518-4820AF7ED049}" srcId="{E6801CF6-F5BB-4475-929C-A33BC491939E}" destId="{210170D0-DA81-4F8D-ACA6-45F48B35FB52}" srcOrd="3" destOrd="0" parTransId="{CE46BC0F-C893-4726-A523-B3B6E05A8FEB}" sibTransId="{6E23BEA8-96B0-49BE-8BF1-46C718985EBA}"/>
    <dgm:cxn modelId="{0585BB2A-3BBE-4322-8F3C-6B822F606E7D}" srcId="{E6801CF6-F5BB-4475-929C-A33BC491939E}" destId="{E0E3E46A-6D86-4844-88EF-2ECB00F6F95B}" srcOrd="1" destOrd="0" parTransId="{AE981607-AE12-4B7E-8AE5-D414A51DC471}" sibTransId="{78531B30-3C4C-4B96-8831-BA5CAC40EAEE}"/>
    <dgm:cxn modelId="{9FE138A0-8E95-46DF-8DE6-47AC206BB3AB}" type="presOf" srcId="{E0046374-5C24-4F0E-B484-90F9DFD75C0E}" destId="{C6927D3F-16C6-4345-A905-7C0D7A7B166E}" srcOrd="0" destOrd="0" presId="urn:microsoft.com/office/officeart/2008/layout/LinedList"/>
    <dgm:cxn modelId="{75721FAB-4AC4-4062-A67A-BAD98C70681A}" srcId="{E6801CF6-F5BB-4475-929C-A33BC491939E}" destId="{5F1FC762-6EAD-4AD0-88E2-FE48700AAF6E}" srcOrd="2" destOrd="0" parTransId="{8912EE82-F431-4EF2-BA20-6DA1248238BA}" sibTransId="{82D57202-B15D-429B-8DE7-CA9FA2349F45}"/>
    <dgm:cxn modelId="{37D56028-27BC-44EF-A368-964158018AE9}" srcId="{E0046374-5C24-4F0E-B484-90F9DFD75C0E}" destId="{0AF39057-AB11-4BA8-A7A1-1A087637E592}" srcOrd="0" destOrd="0" parTransId="{8692F20A-7F27-4B9A-9583-061265687CF4}" sibTransId="{EDE6F600-5CCC-4574-8DDC-B2549342BACC}"/>
    <dgm:cxn modelId="{613F9CF1-009F-46DC-A780-69088133EFE4}" srcId="{E0E3E46A-6D86-4844-88EF-2ECB00F6F95B}" destId="{924BD660-4513-4DF3-9B9B-2D81851B5B2C}" srcOrd="0" destOrd="0" parTransId="{6F40ED82-5D9F-4F9A-87D0-E8ECAC1AB90E}" sibTransId="{D31D1818-1455-409C-B2B9-9A502651FE48}"/>
    <dgm:cxn modelId="{8F86E7F3-CF84-4986-9159-350F291B9F4D}" srcId="{210170D0-DA81-4F8D-ACA6-45F48B35FB52}" destId="{BCE266E6-5FAA-4B56-9888-19A6F3BB2CF1}" srcOrd="0" destOrd="0" parTransId="{2B2DE5B4-66B8-46F7-9928-352A35BC665C}" sibTransId="{CCEE8F67-A234-4A29-83D5-ADD60F872069}"/>
    <dgm:cxn modelId="{7B151B0B-BF22-40EE-B052-A958A89C4DED}" type="presOf" srcId="{E6801CF6-F5BB-4475-929C-A33BC491939E}" destId="{CA451D8A-7196-435B-8E73-EEA17C8BFE04}" srcOrd="0" destOrd="0" presId="urn:microsoft.com/office/officeart/2008/layout/LinedList"/>
    <dgm:cxn modelId="{AEA13BE3-5E05-4560-A2EA-DFA4D10348E6}" type="presOf" srcId="{924BD660-4513-4DF3-9B9B-2D81851B5B2C}" destId="{FE4F1C0C-1462-43FE-90C7-A3634EBF9A55}" srcOrd="0" destOrd="0" presId="urn:microsoft.com/office/officeart/2008/layout/LinedList"/>
    <dgm:cxn modelId="{3CB991ED-E43C-49F8-8722-E794094731BA}" type="presOf" srcId="{210170D0-DA81-4F8D-ACA6-45F48B35FB52}" destId="{11A728F0-253F-4C9C-857F-4F5149C80FA8}" srcOrd="0" destOrd="0" presId="urn:microsoft.com/office/officeart/2008/layout/LinedList"/>
    <dgm:cxn modelId="{C5E2365D-BF1B-4058-879D-A568DD18FE25}" type="presParOf" srcId="{CA451D8A-7196-435B-8E73-EEA17C8BFE04}" destId="{D3427568-D94B-418E-9740-478B88FC3762}" srcOrd="0" destOrd="0" presId="urn:microsoft.com/office/officeart/2008/layout/LinedList"/>
    <dgm:cxn modelId="{FC8E5D4C-2700-4A68-B160-DD02847049CF}" type="presParOf" srcId="{CA451D8A-7196-435B-8E73-EEA17C8BFE04}" destId="{AFA6A584-77EE-45E9-905A-FAD21E3F312E}" srcOrd="1" destOrd="0" presId="urn:microsoft.com/office/officeart/2008/layout/LinedList"/>
    <dgm:cxn modelId="{63F6B511-0F61-4E0A-B360-3FF742237AA8}" type="presParOf" srcId="{AFA6A584-77EE-45E9-905A-FAD21E3F312E}" destId="{C6927D3F-16C6-4345-A905-7C0D7A7B166E}" srcOrd="0" destOrd="0" presId="urn:microsoft.com/office/officeart/2008/layout/LinedList"/>
    <dgm:cxn modelId="{A9663C23-9A62-42B4-A09C-490694E11C49}" type="presParOf" srcId="{AFA6A584-77EE-45E9-905A-FAD21E3F312E}" destId="{5B0944C0-300E-4900-9186-320FBAB8840F}" srcOrd="1" destOrd="0" presId="urn:microsoft.com/office/officeart/2008/layout/LinedList"/>
    <dgm:cxn modelId="{003F1E63-BC9E-4C63-8BC0-A62D86EB46E3}" type="presParOf" srcId="{5B0944C0-300E-4900-9186-320FBAB8840F}" destId="{712AED69-AFB3-416D-9620-8EB5363F461A}" srcOrd="0" destOrd="0" presId="urn:microsoft.com/office/officeart/2008/layout/LinedList"/>
    <dgm:cxn modelId="{7169C8FF-FCC3-4CFD-AE2C-212B33DF0DBA}" type="presParOf" srcId="{5B0944C0-300E-4900-9186-320FBAB8840F}" destId="{5985A101-26AB-4C60-A956-B953607BFCAA}" srcOrd="1" destOrd="0" presId="urn:microsoft.com/office/officeart/2008/layout/LinedList"/>
    <dgm:cxn modelId="{6CAF56E3-B02D-421C-9B3C-380792D167D8}" type="presParOf" srcId="{5985A101-26AB-4C60-A956-B953607BFCAA}" destId="{5379ECE2-1D5B-490A-8F37-9E16B2A1712E}" srcOrd="0" destOrd="0" presId="urn:microsoft.com/office/officeart/2008/layout/LinedList"/>
    <dgm:cxn modelId="{50D44951-D212-4230-A29F-96EC6BB567F8}" type="presParOf" srcId="{5985A101-26AB-4C60-A956-B953607BFCAA}" destId="{D2B724EC-B3CE-4DCE-B09B-B5ECD9133F9D}" srcOrd="1" destOrd="0" presId="urn:microsoft.com/office/officeart/2008/layout/LinedList"/>
    <dgm:cxn modelId="{B08B4416-7482-45A8-A20B-057522987BD7}" type="presParOf" srcId="{5985A101-26AB-4C60-A956-B953607BFCAA}" destId="{A8530344-56B7-45C5-A556-7A430C3D5765}" srcOrd="2" destOrd="0" presId="urn:microsoft.com/office/officeart/2008/layout/LinedList"/>
    <dgm:cxn modelId="{66222FFA-2CF0-46FA-8558-CF172E20990D}" type="presParOf" srcId="{5B0944C0-300E-4900-9186-320FBAB8840F}" destId="{ADB6A46A-6897-427A-8FB4-CF2E6B58FC92}" srcOrd="2" destOrd="0" presId="urn:microsoft.com/office/officeart/2008/layout/LinedList"/>
    <dgm:cxn modelId="{16041982-2C7D-433F-81D7-CAE818884F63}" type="presParOf" srcId="{5B0944C0-300E-4900-9186-320FBAB8840F}" destId="{2A240EB8-09CD-4ABA-ADF4-7CE0C0B7FB9A}" srcOrd="3" destOrd="0" presId="urn:microsoft.com/office/officeart/2008/layout/LinedList"/>
    <dgm:cxn modelId="{0BB28C2B-B984-4BAD-B4A8-5E9C58B34092}" type="presParOf" srcId="{CA451D8A-7196-435B-8E73-EEA17C8BFE04}" destId="{1076124E-5B99-42C1-9AEF-6E8D58C21366}" srcOrd="2" destOrd="0" presId="urn:microsoft.com/office/officeart/2008/layout/LinedList"/>
    <dgm:cxn modelId="{119B805F-9902-4EA8-B4D1-2EBA310F2071}" type="presParOf" srcId="{CA451D8A-7196-435B-8E73-EEA17C8BFE04}" destId="{8B59F52B-B4D2-4F64-9DD2-1D51EADE3C93}" srcOrd="3" destOrd="0" presId="urn:microsoft.com/office/officeart/2008/layout/LinedList"/>
    <dgm:cxn modelId="{37B2D56F-7381-4B8F-936C-6AF850AEDDA9}" type="presParOf" srcId="{8B59F52B-B4D2-4F64-9DD2-1D51EADE3C93}" destId="{4503435B-2261-4545-9F8D-59F484EC916D}" srcOrd="0" destOrd="0" presId="urn:microsoft.com/office/officeart/2008/layout/LinedList"/>
    <dgm:cxn modelId="{B6F0785C-48E5-4416-9DA9-41FBADE1C7BE}" type="presParOf" srcId="{8B59F52B-B4D2-4F64-9DD2-1D51EADE3C93}" destId="{84EE67BC-97C4-4DC9-AA40-BDF15EF08A36}" srcOrd="1" destOrd="0" presId="urn:microsoft.com/office/officeart/2008/layout/LinedList"/>
    <dgm:cxn modelId="{AA1D6C48-D642-4A7F-A2C9-BC171E9FF46F}" type="presParOf" srcId="{84EE67BC-97C4-4DC9-AA40-BDF15EF08A36}" destId="{E7DFF2DC-308A-4900-8D18-4EB4100969D6}" srcOrd="0" destOrd="0" presId="urn:microsoft.com/office/officeart/2008/layout/LinedList"/>
    <dgm:cxn modelId="{79658256-AA92-4AE9-8029-12747FA024B5}" type="presParOf" srcId="{84EE67BC-97C4-4DC9-AA40-BDF15EF08A36}" destId="{36E9B936-7E54-48FD-B72B-1A26A0759D1B}" srcOrd="1" destOrd="0" presId="urn:microsoft.com/office/officeart/2008/layout/LinedList"/>
    <dgm:cxn modelId="{B4D27963-B3A0-4F21-A616-93917F5E85BF}" type="presParOf" srcId="{36E9B936-7E54-48FD-B72B-1A26A0759D1B}" destId="{6A7BA6C8-BE58-49A7-AFE4-885E4672B5FF}" srcOrd="0" destOrd="0" presId="urn:microsoft.com/office/officeart/2008/layout/LinedList"/>
    <dgm:cxn modelId="{64B58329-9735-4B91-888C-8D611F0DDE5D}" type="presParOf" srcId="{36E9B936-7E54-48FD-B72B-1A26A0759D1B}" destId="{FE4F1C0C-1462-43FE-90C7-A3634EBF9A55}" srcOrd="1" destOrd="0" presId="urn:microsoft.com/office/officeart/2008/layout/LinedList"/>
    <dgm:cxn modelId="{DE79980D-766D-4B71-9A8D-75F94998134B}" type="presParOf" srcId="{36E9B936-7E54-48FD-B72B-1A26A0759D1B}" destId="{36975B1A-3A6E-4885-A01A-B0B3131EF932}" srcOrd="2" destOrd="0" presId="urn:microsoft.com/office/officeart/2008/layout/LinedList"/>
    <dgm:cxn modelId="{49E4962C-88C1-4087-90A0-C8FD5E0EF749}" type="presParOf" srcId="{84EE67BC-97C4-4DC9-AA40-BDF15EF08A36}" destId="{7C69CEC7-730A-4F67-838F-1E21CE4D00F6}" srcOrd="2" destOrd="0" presId="urn:microsoft.com/office/officeart/2008/layout/LinedList"/>
    <dgm:cxn modelId="{8566EC63-C854-4A54-8565-C2542823D410}" type="presParOf" srcId="{84EE67BC-97C4-4DC9-AA40-BDF15EF08A36}" destId="{D766060C-DE7D-481A-AAAB-EF4042CF5C24}" srcOrd="3" destOrd="0" presId="urn:microsoft.com/office/officeart/2008/layout/LinedList"/>
    <dgm:cxn modelId="{8B41EF7F-5A31-4ADE-9A2F-EA72D112A7EC}" type="presParOf" srcId="{CA451D8A-7196-435B-8E73-EEA17C8BFE04}" destId="{4DD27374-20D9-4E76-AB90-65F3D3D326F4}" srcOrd="4" destOrd="0" presId="urn:microsoft.com/office/officeart/2008/layout/LinedList"/>
    <dgm:cxn modelId="{9AC7CD98-BEC0-4CE5-92A2-8AAAB9CD5EC0}" type="presParOf" srcId="{CA451D8A-7196-435B-8E73-EEA17C8BFE04}" destId="{DF1CBBF8-0C71-40FA-B333-D4B1616FE88F}" srcOrd="5" destOrd="0" presId="urn:microsoft.com/office/officeart/2008/layout/LinedList"/>
    <dgm:cxn modelId="{A85B8D52-1B0C-450F-8596-E6BC36077117}" type="presParOf" srcId="{DF1CBBF8-0C71-40FA-B333-D4B1616FE88F}" destId="{5A7F00B3-6EDA-4303-82B0-0CFD260203B0}" srcOrd="0" destOrd="0" presId="urn:microsoft.com/office/officeart/2008/layout/LinedList"/>
    <dgm:cxn modelId="{7D361027-E84B-4F63-A60D-00D19E041D8C}" type="presParOf" srcId="{DF1CBBF8-0C71-40FA-B333-D4B1616FE88F}" destId="{ABE3B32C-8852-4136-ACC7-2A36C158144B}" srcOrd="1" destOrd="0" presId="urn:microsoft.com/office/officeart/2008/layout/LinedList"/>
    <dgm:cxn modelId="{F2EA25B6-DCBE-4686-A1AF-01AE0B5DD21B}" type="presParOf" srcId="{ABE3B32C-8852-4136-ACC7-2A36C158144B}" destId="{D4708979-5E03-4FFB-BEBF-95AAF4F9D647}" srcOrd="0" destOrd="0" presId="urn:microsoft.com/office/officeart/2008/layout/LinedList"/>
    <dgm:cxn modelId="{59D2A142-47D9-4368-B044-A9E3B638A9FB}" type="presParOf" srcId="{ABE3B32C-8852-4136-ACC7-2A36C158144B}" destId="{4EB253B5-8E6E-4818-AF91-D2F6E60686FC}" srcOrd="1" destOrd="0" presId="urn:microsoft.com/office/officeart/2008/layout/LinedList"/>
    <dgm:cxn modelId="{882AD391-FC65-4427-9AD6-ADD3FB41C2A5}" type="presParOf" srcId="{4EB253B5-8E6E-4818-AF91-D2F6E60686FC}" destId="{6570B0BE-3FE6-4B29-A901-D61FD0DBAB59}" srcOrd="0" destOrd="0" presId="urn:microsoft.com/office/officeart/2008/layout/LinedList"/>
    <dgm:cxn modelId="{2C07BCB3-ABB4-4910-A4A6-24ADE21578E7}" type="presParOf" srcId="{4EB253B5-8E6E-4818-AF91-D2F6E60686FC}" destId="{1CD8105C-D0C0-4DE9-B324-D098AAE2AB00}" srcOrd="1" destOrd="0" presId="urn:microsoft.com/office/officeart/2008/layout/LinedList"/>
    <dgm:cxn modelId="{F6366AAA-1A63-4DBF-9128-1EC49C32EDF4}" type="presParOf" srcId="{4EB253B5-8E6E-4818-AF91-D2F6E60686FC}" destId="{DF768688-549B-491B-A1BE-3DB4537556C2}" srcOrd="2" destOrd="0" presId="urn:microsoft.com/office/officeart/2008/layout/LinedList"/>
    <dgm:cxn modelId="{F9017DC6-7DBE-484D-92B2-7F51A41F5FF6}" type="presParOf" srcId="{ABE3B32C-8852-4136-ACC7-2A36C158144B}" destId="{C1ABD68E-C968-4188-BABF-0F85239C856D}" srcOrd="2" destOrd="0" presId="urn:microsoft.com/office/officeart/2008/layout/LinedList"/>
    <dgm:cxn modelId="{FB187EB8-DBAE-401E-9C14-FA387A78FCC0}" type="presParOf" srcId="{ABE3B32C-8852-4136-ACC7-2A36C158144B}" destId="{405BC0D5-96F4-4657-8D3A-700FB0E7A8E4}" srcOrd="3" destOrd="0" presId="urn:microsoft.com/office/officeart/2008/layout/LinedList"/>
    <dgm:cxn modelId="{D7A514E5-E972-4F84-B7A3-F97179F4E8F2}" type="presParOf" srcId="{CA451D8A-7196-435B-8E73-EEA17C8BFE04}" destId="{F698D3A1-27DF-4B4B-8DB7-4184257DAA0D}" srcOrd="6" destOrd="0" presId="urn:microsoft.com/office/officeart/2008/layout/LinedList"/>
    <dgm:cxn modelId="{86031516-ED32-4213-B217-3E6305F1FB71}" type="presParOf" srcId="{CA451D8A-7196-435B-8E73-EEA17C8BFE04}" destId="{9C48CD4E-7D2A-4DAE-9AF9-367B678FD0AA}" srcOrd="7" destOrd="0" presId="urn:microsoft.com/office/officeart/2008/layout/LinedList"/>
    <dgm:cxn modelId="{33134FCA-2910-4DF5-AD6F-E92D80FEF704}" type="presParOf" srcId="{9C48CD4E-7D2A-4DAE-9AF9-367B678FD0AA}" destId="{11A728F0-253F-4C9C-857F-4F5149C80FA8}" srcOrd="0" destOrd="0" presId="urn:microsoft.com/office/officeart/2008/layout/LinedList"/>
    <dgm:cxn modelId="{114A6037-FE21-4107-BB0A-9089648066D3}" type="presParOf" srcId="{9C48CD4E-7D2A-4DAE-9AF9-367B678FD0AA}" destId="{39D84877-A410-4F93-A65E-F7D57DC6593B}" srcOrd="1" destOrd="0" presId="urn:microsoft.com/office/officeart/2008/layout/LinedList"/>
    <dgm:cxn modelId="{66CD31DC-85DC-4F46-8F52-8B6128B219C2}" type="presParOf" srcId="{39D84877-A410-4F93-A65E-F7D57DC6593B}" destId="{7AF09436-C017-4B84-9C2D-F14A13734FB1}" srcOrd="0" destOrd="0" presId="urn:microsoft.com/office/officeart/2008/layout/LinedList"/>
    <dgm:cxn modelId="{E72FF04D-1DE8-42E2-B381-5812D50F51EA}" type="presParOf" srcId="{39D84877-A410-4F93-A65E-F7D57DC6593B}" destId="{F4D8724B-0A17-4891-B51D-13BE6F081972}" srcOrd="1" destOrd="0" presId="urn:microsoft.com/office/officeart/2008/layout/LinedList"/>
    <dgm:cxn modelId="{A7896810-0E9C-4C45-9E11-8DB2C2374FC1}" type="presParOf" srcId="{F4D8724B-0A17-4891-B51D-13BE6F081972}" destId="{48EB4E88-92A3-4C53-B432-99747DC5E91B}" srcOrd="0" destOrd="0" presId="urn:microsoft.com/office/officeart/2008/layout/LinedList"/>
    <dgm:cxn modelId="{F9F44B0E-5793-4504-89BD-D415F604E9D2}" type="presParOf" srcId="{F4D8724B-0A17-4891-B51D-13BE6F081972}" destId="{18A4854F-C276-463F-BEC9-C196EFE82E8A}" srcOrd="1" destOrd="0" presId="urn:microsoft.com/office/officeart/2008/layout/LinedList"/>
    <dgm:cxn modelId="{A57FE5EA-1C66-44C4-83BF-45D489E5E590}" type="presParOf" srcId="{F4D8724B-0A17-4891-B51D-13BE6F081972}" destId="{808EA1A5-F9F8-4D92-AB32-DD5D11DA67BD}" srcOrd="2" destOrd="0" presId="urn:microsoft.com/office/officeart/2008/layout/LinedList"/>
    <dgm:cxn modelId="{BD60A083-C686-472F-B899-1016F4FB3556}" type="presParOf" srcId="{39D84877-A410-4F93-A65E-F7D57DC6593B}" destId="{129F4C11-1C41-4F40-A202-6F2B5BB39A0C}" srcOrd="2" destOrd="0" presId="urn:microsoft.com/office/officeart/2008/layout/LinedList"/>
    <dgm:cxn modelId="{1A0E42EA-AD5A-4E56-B7B7-9F6274B9F099}" type="presParOf" srcId="{39D84877-A410-4F93-A65E-F7D57DC6593B}" destId="{96D62ED3-DF87-4850-AFEF-54F765FF6A16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634C08-F6AB-476E-8987-D9C99F99A09A}">
      <dsp:nvSpPr>
        <dsp:cNvPr id="0" name=""/>
        <dsp:cNvSpPr/>
      </dsp:nvSpPr>
      <dsp:spPr>
        <a:xfrm>
          <a:off x="4360162" y="2171710"/>
          <a:ext cx="3029017" cy="512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237"/>
              </a:lnTo>
              <a:lnTo>
                <a:pt x="3029017" y="256237"/>
              </a:lnTo>
              <a:lnTo>
                <a:pt x="3029017" y="512475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C89D98-D3C5-4097-95CE-6B033428EF17}">
      <dsp:nvSpPr>
        <dsp:cNvPr id="0" name=""/>
        <dsp:cNvSpPr/>
      </dsp:nvSpPr>
      <dsp:spPr>
        <a:xfrm>
          <a:off x="4314442" y="2171710"/>
          <a:ext cx="91440" cy="5124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2475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95EFAD-B5A8-444F-B7E7-7E726E28C565}">
      <dsp:nvSpPr>
        <dsp:cNvPr id="0" name=""/>
        <dsp:cNvSpPr/>
      </dsp:nvSpPr>
      <dsp:spPr>
        <a:xfrm>
          <a:off x="1331145" y="2171710"/>
          <a:ext cx="3029017" cy="512475"/>
        </a:xfrm>
        <a:custGeom>
          <a:avLst/>
          <a:gdLst/>
          <a:ahLst/>
          <a:cxnLst/>
          <a:rect l="0" t="0" r="0" b="0"/>
          <a:pathLst>
            <a:path>
              <a:moveTo>
                <a:pt x="3029017" y="0"/>
              </a:moveTo>
              <a:lnTo>
                <a:pt x="3029017" y="256237"/>
              </a:lnTo>
              <a:lnTo>
                <a:pt x="0" y="256237"/>
              </a:lnTo>
              <a:lnTo>
                <a:pt x="0" y="512475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35CD8B-ABCD-4805-B0D5-64AE336D4B6F}">
      <dsp:nvSpPr>
        <dsp:cNvPr id="0" name=""/>
        <dsp:cNvSpPr/>
      </dsp:nvSpPr>
      <dsp:spPr>
        <a:xfrm>
          <a:off x="3116224" y="537478"/>
          <a:ext cx="2487876" cy="163423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2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54963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kern="1200" dirty="0" smtClean="0"/>
            <a:t>495 проектов</a:t>
          </a:r>
        </a:p>
      </dsp:txBody>
      <dsp:txXfrm>
        <a:off x="3116224" y="537478"/>
        <a:ext cx="2487876" cy="1634231"/>
      </dsp:txXfrm>
    </dsp:sp>
    <dsp:sp modelId="{2C3906E2-44F2-4C40-8E06-2D8EA86A8609}">
      <dsp:nvSpPr>
        <dsp:cNvPr id="0" name=""/>
        <dsp:cNvSpPr/>
      </dsp:nvSpPr>
      <dsp:spPr>
        <a:xfrm>
          <a:off x="3849047" y="1944367"/>
          <a:ext cx="1908905" cy="3660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lt1">
              <a:alpha val="90000"/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15240" rIns="6096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kern="1200" dirty="0" smtClean="0"/>
            <a:t>715 </a:t>
          </a:r>
          <a:r>
            <a:rPr lang="ru-RU" sz="2400" b="1" kern="1200" dirty="0" err="1" smtClean="0"/>
            <a:t>млн.руб</a:t>
          </a:r>
          <a:r>
            <a:rPr lang="ru-RU" sz="2400" b="1" kern="1200" dirty="0" smtClean="0"/>
            <a:t>.</a:t>
          </a:r>
          <a:endParaRPr lang="ru-RU" sz="2000" kern="1200" dirty="0"/>
        </a:p>
      </dsp:txBody>
      <dsp:txXfrm>
        <a:off x="3849047" y="1944367"/>
        <a:ext cx="1908905" cy="366054"/>
      </dsp:txXfrm>
    </dsp:sp>
    <dsp:sp modelId="{488F2CBE-5372-46CE-AFEF-CCB0283893D5}">
      <dsp:nvSpPr>
        <dsp:cNvPr id="0" name=""/>
        <dsp:cNvSpPr/>
      </dsp:nvSpPr>
      <dsp:spPr>
        <a:xfrm>
          <a:off x="87207" y="2684185"/>
          <a:ext cx="2487876" cy="163423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3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54963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Поддержка местных инициатив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321</a:t>
          </a:r>
          <a:r>
            <a:rPr lang="ru-RU" sz="2000" b="1" kern="1200" dirty="0" smtClean="0"/>
            <a:t> проект</a:t>
          </a:r>
        </a:p>
      </dsp:txBody>
      <dsp:txXfrm>
        <a:off x="87207" y="2684185"/>
        <a:ext cx="2487876" cy="1634231"/>
      </dsp:txXfrm>
    </dsp:sp>
    <dsp:sp modelId="{FFA1D10D-D326-4D4F-AF68-03FCCECE4D08}">
      <dsp:nvSpPr>
        <dsp:cNvPr id="0" name=""/>
        <dsp:cNvSpPr/>
      </dsp:nvSpPr>
      <dsp:spPr>
        <a:xfrm>
          <a:off x="718380" y="4156964"/>
          <a:ext cx="1908905" cy="3660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lt1">
              <a:alpha val="90000"/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15240" rIns="6096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160 </a:t>
          </a:r>
          <a:r>
            <a:rPr lang="ru-RU" sz="2400" b="1" kern="1200" dirty="0" err="1" smtClean="0"/>
            <a:t>млн.руб</a:t>
          </a:r>
          <a:r>
            <a:rPr lang="ru-RU" sz="2400" b="1" kern="1200" dirty="0" smtClean="0"/>
            <a:t>.</a:t>
          </a:r>
          <a:endParaRPr lang="ru-RU" sz="2400" b="1" kern="1200" dirty="0"/>
        </a:p>
      </dsp:txBody>
      <dsp:txXfrm>
        <a:off x="718380" y="4156964"/>
        <a:ext cx="1908905" cy="366054"/>
      </dsp:txXfrm>
    </dsp:sp>
    <dsp:sp modelId="{AF2EA121-8FE3-4460-B78C-A03B4035D99A}">
      <dsp:nvSpPr>
        <dsp:cNvPr id="0" name=""/>
        <dsp:cNvSpPr/>
      </dsp:nvSpPr>
      <dsp:spPr>
        <a:xfrm>
          <a:off x="3116224" y="2684185"/>
          <a:ext cx="2487876" cy="1634231"/>
        </a:xfrm>
        <a:prstGeom prst="rect">
          <a:avLst/>
        </a:prstGeom>
        <a:gradFill rotWithShape="0">
          <a:gsLst>
            <a:gs pos="0">
              <a:schemeClr val="accent3">
                <a:hueOff val="-599998"/>
                <a:satOff val="18141"/>
                <a:lumOff val="3137"/>
                <a:alphaOff val="0"/>
                <a:shade val="63000"/>
              </a:schemeClr>
            </a:gs>
            <a:gs pos="30000">
              <a:schemeClr val="accent3">
                <a:hueOff val="-599998"/>
                <a:satOff val="18141"/>
                <a:lumOff val="3137"/>
                <a:alphaOff val="0"/>
                <a:shade val="90000"/>
                <a:satMod val="110000"/>
              </a:schemeClr>
            </a:gs>
            <a:gs pos="45000">
              <a:schemeClr val="accent3">
                <a:hueOff val="-599998"/>
                <a:satOff val="18141"/>
                <a:lumOff val="3137"/>
                <a:alphaOff val="0"/>
                <a:shade val="100000"/>
                <a:satMod val="118000"/>
              </a:schemeClr>
            </a:gs>
            <a:gs pos="55000">
              <a:schemeClr val="accent3">
                <a:hueOff val="-599998"/>
                <a:satOff val="18141"/>
                <a:lumOff val="3137"/>
                <a:alphaOff val="0"/>
                <a:shade val="100000"/>
                <a:satMod val="118000"/>
              </a:schemeClr>
            </a:gs>
            <a:gs pos="73000">
              <a:schemeClr val="accent3">
                <a:hueOff val="-599998"/>
                <a:satOff val="18141"/>
                <a:lumOff val="3137"/>
                <a:alphaOff val="0"/>
                <a:shade val="90000"/>
                <a:satMod val="110000"/>
              </a:schemeClr>
            </a:gs>
            <a:gs pos="100000">
              <a:schemeClr val="accent3">
                <a:hueOff val="-599998"/>
                <a:satOff val="18141"/>
                <a:lumOff val="3137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3">
              <a:hueOff val="-599998"/>
              <a:satOff val="18141"/>
              <a:lumOff val="3137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54963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Городская среда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/>
          </a:r>
          <a:br>
            <a:rPr lang="ru-RU" sz="2000" b="1" kern="1200" dirty="0" smtClean="0"/>
          </a:br>
          <a:r>
            <a:rPr lang="ru-RU" sz="2800" b="1" kern="1200" dirty="0" smtClean="0"/>
            <a:t>166</a:t>
          </a:r>
          <a:r>
            <a:rPr lang="ru-RU" sz="2000" b="1" kern="1200" dirty="0" smtClean="0"/>
            <a:t> проектов</a:t>
          </a:r>
        </a:p>
      </dsp:txBody>
      <dsp:txXfrm>
        <a:off x="3116224" y="2684185"/>
        <a:ext cx="2487876" cy="1634231"/>
      </dsp:txXfrm>
    </dsp:sp>
    <dsp:sp modelId="{0244FA09-38CA-4322-9678-6C9703E41C31}">
      <dsp:nvSpPr>
        <dsp:cNvPr id="0" name=""/>
        <dsp:cNvSpPr/>
      </dsp:nvSpPr>
      <dsp:spPr>
        <a:xfrm>
          <a:off x="3799472" y="4156964"/>
          <a:ext cx="1908905" cy="3660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-599998"/>
              <a:satOff val="18141"/>
              <a:lumOff val="3137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lt1">
              <a:alpha val="90000"/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15240" rIns="6096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539 </a:t>
          </a:r>
          <a:r>
            <a:rPr lang="ru-RU" sz="2400" b="1" kern="1200" dirty="0" err="1" smtClean="0"/>
            <a:t>млн.руб</a:t>
          </a:r>
          <a:r>
            <a:rPr lang="ru-RU" sz="2400" b="1" kern="1200" dirty="0" smtClean="0"/>
            <a:t>.</a:t>
          </a:r>
          <a:endParaRPr lang="ru-RU" sz="2400" b="1" kern="1200" dirty="0"/>
        </a:p>
      </dsp:txBody>
      <dsp:txXfrm>
        <a:off x="3799472" y="4156964"/>
        <a:ext cx="1908905" cy="366054"/>
      </dsp:txXfrm>
    </dsp:sp>
    <dsp:sp modelId="{B1C536E9-9A19-44E9-91BA-D0B53C224F6C}">
      <dsp:nvSpPr>
        <dsp:cNvPr id="0" name=""/>
        <dsp:cNvSpPr/>
      </dsp:nvSpPr>
      <dsp:spPr>
        <a:xfrm>
          <a:off x="6145242" y="2684185"/>
          <a:ext cx="2487876" cy="1634231"/>
        </a:xfrm>
        <a:prstGeom prst="rect">
          <a:avLst/>
        </a:prstGeom>
        <a:gradFill rotWithShape="0">
          <a:gsLst>
            <a:gs pos="0">
              <a:schemeClr val="accent3">
                <a:hueOff val="-1199995"/>
                <a:satOff val="36283"/>
                <a:lumOff val="6274"/>
                <a:alphaOff val="0"/>
                <a:shade val="63000"/>
              </a:schemeClr>
            </a:gs>
            <a:gs pos="30000">
              <a:schemeClr val="accent3">
                <a:hueOff val="-1199995"/>
                <a:satOff val="36283"/>
                <a:lumOff val="6274"/>
                <a:alphaOff val="0"/>
                <a:shade val="90000"/>
                <a:satMod val="110000"/>
              </a:schemeClr>
            </a:gs>
            <a:gs pos="45000">
              <a:schemeClr val="accent3">
                <a:hueOff val="-1199995"/>
                <a:satOff val="36283"/>
                <a:lumOff val="6274"/>
                <a:alphaOff val="0"/>
                <a:shade val="100000"/>
                <a:satMod val="118000"/>
              </a:schemeClr>
            </a:gs>
            <a:gs pos="55000">
              <a:schemeClr val="accent3">
                <a:hueOff val="-1199995"/>
                <a:satOff val="36283"/>
                <a:lumOff val="6274"/>
                <a:alphaOff val="0"/>
                <a:shade val="100000"/>
                <a:satMod val="118000"/>
              </a:schemeClr>
            </a:gs>
            <a:gs pos="73000">
              <a:schemeClr val="accent3">
                <a:hueOff val="-1199995"/>
                <a:satOff val="36283"/>
                <a:lumOff val="6274"/>
                <a:alphaOff val="0"/>
                <a:shade val="90000"/>
                <a:satMod val="110000"/>
              </a:schemeClr>
            </a:gs>
            <a:gs pos="100000">
              <a:schemeClr val="accent3">
                <a:hueOff val="-1199995"/>
                <a:satOff val="36283"/>
                <a:lumOff val="6274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3">
              <a:hueOff val="-1199995"/>
              <a:satOff val="36283"/>
              <a:lumOff val="6274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54963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Культура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8</a:t>
          </a:r>
          <a:r>
            <a:rPr lang="ru-RU" sz="2000" b="1" kern="1200" dirty="0" smtClean="0"/>
            <a:t> проектов</a:t>
          </a:r>
        </a:p>
      </dsp:txBody>
      <dsp:txXfrm>
        <a:off x="6145242" y="2684185"/>
        <a:ext cx="2487876" cy="1634231"/>
      </dsp:txXfrm>
    </dsp:sp>
    <dsp:sp modelId="{7C782B3A-72E2-496A-ABC8-2BEDA58A2079}">
      <dsp:nvSpPr>
        <dsp:cNvPr id="0" name=""/>
        <dsp:cNvSpPr/>
      </dsp:nvSpPr>
      <dsp:spPr>
        <a:xfrm>
          <a:off x="6835820" y="4156964"/>
          <a:ext cx="1908905" cy="3660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-1199995"/>
              <a:satOff val="36283"/>
              <a:lumOff val="6274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lt1">
              <a:alpha val="90000"/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15240" rIns="6096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15,5 </a:t>
          </a:r>
          <a:r>
            <a:rPr lang="ru-RU" sz="2400" b="1" kern="1200" dirty="0" err="1" smtClean="0"/>
            <a:t>млн.руб</a:t>
          </a:r>
          <a:r>
            <a:rPr lang="ru-RU" sz="2400" b="1" kern="1200" dirty="0" smtClean="0"/>
            <a:t>.</a:t>
          </a:r>
          <a:endParaRPr lang="ru-RU" sz="2400" b="1" kern="1200" dirty="0"/>
        </a:p>
      </dsp:txBody>
      <dsp:txXfrm>
        <a:off x="6835820" y="4156964"/>
        <a:ext cx="1908905" cy="3660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D508ED-AC2E-418B-907F-78B6783710D7}">
      <dsp:nvSpPr>
        <dsp:cNvPr id="0" name=""/>
        <dsp:cNvSpPr/>
      </dsp:nvSpPr>
      <dsp:spPr>
        <a:xfrm>
          <a:off x="0" y="0"/>
          <a:ext cx="8569425" cy="1219200"/>
        </a:xfrm>
        <a:prstGeom prst="rect">
          <a:avLst/>
        </a:prstGeom>
        <a:gradFill rotWithShape="0">
          <a:gsLst>
            <a:gs pos="0">
              <a:schemeClr val="accent5">
                <a:shade val="80000"/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5">
                <a:shade val="80000"/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5">
                <a:shade val="80000"/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5">
                <a:shade val="80000"/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5">
                <a:shade val="80000"/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5">
                <a:shade val="80000"/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Не выполнены 2 проекта</a:t>
          </a:r>
          <a:endParaRPr lang="ru-RU" sz="3200" kern="1200" dirty="0"/>
        </a:p>
      </dsp:txBody>
      <dsp:txXfrm>
        <a:off x="0" y="0"/>
        <a:ext cx="8569425" cy="1219200"/>
      </dsp:txXfrm>
    </dsp:sp>
    <dsp:sp modelId="{294F38F7-5D1A-46BF-9A31-72AA237ADCBE}">
      <dsp:nvSpPr>
        <dsp:cNvPr id="0" name=""/>
        <dsp:cNvSpPr/>
      </dsp:nvSpPr>
      <dsp:spPr>
        <a:xfrm>
          <a:off x="0" y="1219200"/>
          <a:ext cx="4284712" cy="256032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5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5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№593 «Ремонт кровли здания МДОУ «Детский сад №55»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 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(г. Ярославль)</a:t>
          </a:r>
          <a:endParaRPr lang="ru-RU" sz="2700" kern="1200" dirty="0"/>
        </a:p>
      </dsp:txBody>
      <dsp:txXfrm>
        <a:off x="0" y="1219200"/>
        <a:ext cx="4284712" cy="2560320"/>
      </dsp:txXfrm>
    </dsp:sp>
    <dsp:sp modelId="{57C78AF5-E46D-49B2-A601-5AB04F83824F}">
      <dsp:nvSpPr>
        <dsp:cNvPr id="0" name=""/>
        <dsp:cNvSpPr/>
      </dsp:nvSpPr>
      <dsp:spPr>
        <a:xfrm>
          <a:off x="4284712" y="1219200"/>
          <a:ext cx="4284712" cy="256032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5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5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№178 «Ремонт покрытия спортивной площадки МБОУ Некрасовской СОШ»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 dirty="0" smtClean="0"/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 (Некрасовский МР) </a:t>
          </a:r>
          <a:endParaRPr lang="ru-RU" sz="2700" kern="1200" dirty="0"/>
        </a:p>
      </dsp:txBody>
      <dsp:txXfrm>
        <a:off x="4284712" y="1219200"/>
        <a:ext cx="4284712" cy="2560320"/>
      </dsp:txXfrm>
    </dsp:sp>
    <dsp:sp modelId="{F3B1AA41-48C3-4DBA-8502-F52C1D74C2A1}">
      <dsp:nvSpPr>
        <dsp:cNvPr id="0" name=""/>
        <dsp:cNvSpPr/>
      </dsp:nvSpPr>
      <dsp:spPr>
        <a:xfrm>
          <a:off x="0" y="3779520"/>
          <a:ext cx="8569425" cy="284480"/>
        </a:xfrm>
        <a:prstGeom prst="rect">
          <a:avLst/>
        </a:prstGeom>
        <a:gradFill rotWithShape="0">
          <a:gsLst>
            <a:gs pos="0">
              <a:schemeClr val="accent5">
                <a:shade val="80000"/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5">
                <a:shade val="80000"/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5">
                <a:shade val="80000"/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5">
                <a:shade val="80000"/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5">
                <a:shade val="80000"/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5">
                <a:shade val="80000"/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4F8107-9EEC-4E9E-A645-EBDF3EE219AB}">
      <dsp:nvSpPr>
        <dsp:cNvPr id="0" name=""/>
        <dsp:cNvSpPr/>
      </dsp:nvSpPr>
      <dsp:spPr>
        <a:xfrm>
          <a:off x="0" y="508571"/>
          <a:ext cx="8795677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2642" tIns="374904" rIns="682642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ГРБС: </a:t>
          </a:r>
          <a:r>
            <a:rPr lang="ru-RU" sz="1800" kern="1200" dirty="0" err="1" smtClean="0"/>
            <a:t>ДЖКХЭиРТ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проекты по благоустройству дворовых и общественных территорий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перечень проектов утверждён на заседании МВК 24.12.2019</a:t>
          </a:r>
          <a:endParaRPr lang="ru-RU" sz="1800" kern="1200" dirty="0"/>
        </a:p>
      </dsp:txBody>
      <dsp:txXfrm>
        <a:off x="0" y="508571"/>
        <a:ext cx="8795677" cy="1360800"/>
      </dsp:txXfrm>
    </dsp:sp>
    <dsp:sp modelId="{4D50E947-F0DD-480D-BA95-7995A675C0DD}">
      <dsp:nvSpPr>
        <dsp:cNvPr id="0" name=""/>
        <dsp:cNvSpPr/>
      </dsp:nvSpPr>
      <dsp:spPr>
        <a:xfrm>
          <a:off x="439783" y="242891"/>
          <a:ext cx="7530533" cy="5313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2719" tIns="0" rIns="23271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Городская среда (</a:t>
          </a:r>
          <a:r>
            <a:rPr lang="ru-RU" sz="2800" b="1" kern="1200" dirty="0" smtClean="0"/>
            <a:t>501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млн.руб</a:t>
          </a:r>
          <a:r>
            <a:rPr lang="ru-RU" sz="2000" b="1" kern="1200" dirty="0" smtClean="0"/>
            <a:t>.)</a:t>
          </a:r>
          <a:endParaRPr lang="ru-RU" sz="2000" b="1" kern="1200" dirty="0"/>
        </a:p>
      </dsp:txBody>
      <dsp:txXfrm>
        <a:off x="465722" y="268830"/>
        <a:ext cx="7478655" cy="479482"/>
      </dsp:txXfrm>
    </dsp:sp>
    <dsp:sp modelId="{D93370A9-E381-40CC-8480-BBE0A36B462B}">
      <dsp:nvSpPr>
        <dsp:cNvPr id="0" name=""/>
        <dsp:cNvSpPr/>
      </dsp:nvSpPr>
      <dsp:spPr>
        <a:xfrm>
          <a:off x="0" y="2232251"/>
          <a:ext cx="8795677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2642" tIns="374904" rIns="682642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ГРБС: </a:t>
          </a:r>
          <a:r>
            <a:rPr lang="ru-RU" sz="1800" kern="1200" dirty="0" err="1" smtClean="0"/>
            <a:t>ДРПиВОМСУ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проекты, направленные на решение вопросов местного значения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подача документов до 01.02.2020, утверждение проектов до 01.03.2020</a:t>
          </a:r>
          <a:endParaRPr lang="ru-RU" sz="1800" kern="1200" dirty="0"/>
        </a:p>
      </dsp:txBody>
      <dsp:txXfrm>
        <a:off x="0" y="2232251"/>
        <a:ext cx="8795677" cy="1360800"/>
      </dsp:txXfrm>
    </dsp:sp>
    <dsp:sp modelId="{EB464E12-6EB7-4090-81E6-36ABAFCDEF7F}">
      <dsp:nvSpPr>
        <dsp:cNvPr id="0" name=""/>
        <dsp:cNvSpPr/>
      </dsp:nvSpPr>
      <dsp:spPr>
        <a:xfrm>
          <a:off x="439783" y="1966571"/>
          <a:ext cx="7530533" cy="53136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2719" tIns="0" rIns="23271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Поддержка местных инициатив (</a:t>
          </a:r>
          <a:r>
            <a:rPr lang="ru-RU" sz="2800" b="1" kern="1200" dirty="0" smtClean="0"/>
            <a:t>170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млн.руб</a:t>
          </a:r>
          <a:r>
            <a:rPr lang="ru-RU" sz="2000" b="1" kern="1200" dirty="0" smtClean="0"/>
            <a:t>.)</a:t>
          </a:r>
          <a:endParaRPr lang="ru-RU" sz="2000" b="1" kern="1200" dirty="0"/>
        </a:p>
      </dsp:txBody>
      <dsp:txXfrm>
        <a:off x="465722" y="1992510"/>
        <a:ext cx="7478655" cy="479482"/>
      </dsp:txXfrm>
    </dsp:sp>
    <dsp:sp modelId="{7227585B-49F6-4149-83EC-361FD5898C14}">
      <dsp:nvSpPr>
        <dsp:cNvPr id="0" name=""/>
        <dsp:cNvSpPr/>
      </dsp:nvSpPr>
      <dsp:spPr>
        <a:xfrm>
          <a:off x="0" y="3955931"/>
          <a:ext cx="8795677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2642" tIns="374904" rIns="682642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ГРБС: </a:t>
          </a:r>
          <a:r>
            <a:rPr lang="ru-RU" sz="1800" kern="1200" dirty="0" err="1" smtClean="0"/>
            <a:t>ДРПиВОМСУ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проекты, инициированные и отобранные школьниками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Перечень проектов утверждён на заседании МВК 24.12.2019 </a:t>
          </a:r>
          <a:endParaRPr lang="ru-RU" sz="1800" kern="1200" dirty="0"/>
        </a:p>
      </dsp:txBody>
      <dsp:txXfrm>
        <a:off x="0" y="3955931"/>
        <a:ext cx="8795677" cy="1360800"/>
      </dsp:txXfrm>
    </dsp:sp>
    <dsp:sp modelId="{F520A687-F395-4C2D-BB26-5380C5A5BE46}">
      <dsp:nvSpPr>
        <dsp:cNvPr id="0" name=""/>
        <dsp:cNvSpPr/>
      </dsp:nvSpPr>
      <dsp:spPr>
        <a:xfrm>
          <a:off x="439783" y="3690251"/>
          <a:ext cx="7530533" cy="53136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2719" tIns="0" rIns="23271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Школьное инициативное бюджетирование (</a:t>
          </a:r>
          <a:r>
            <a:rPr lang="ru-RU" sz="2800" b="1" kern="1200" dirty="0" smtClean="0"/>
            <a:t>5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млн.руб</a:t>
          </a:r>
          <a:r>
            <a:rPr lang="ru-RU" sz="2000" b="1" kern="1200" dirty="0" smtClean="0"/>
            <a:t>.)</a:t>
          </a:r>
          <a:endParaRPr lang="ru-RU" sz="2000" b="1" kern="1200" dirty="0"/>
        </a:p>
      </dsp:txBody>
      <dsp:txXfrm>
        <a:off x="465722" y="3716190"/>
        <a:ext cx="7478655" cy="4794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6839E4-7FB2-4289-8A31-1234F0EDE7EB}">
      <dsp:nvSpPr>
        <dsp:cNvPr id="0" name=""/>
        <dsp:cNvSpPr/>
      </dsp:nvSpPr>
      <dsp:spPr>
        <a:xfrm>
          <a:off x="0" y="3887312"/>
          <a:ext cx="7723927" cy="127560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Реализация проектов</a:t>
          </a:r>
          <a:endParaRPr lang="ru-RU" sz="2000" b="1" kern="1200" dirty="0"/>
        </a:p>
      </dsp:txBody>
      <dsp:txXfrm>
        <a:off x="0" y="3887312"/>
        <a:ext cx="7723927" cy="688825"/>
      </dsp:txXfrm>
    </dsp:sp>
    <dsp:sp modelId="{A24517E1-C1BC-4C7B-A264-3333E1475E23}">
      <dsp:nvSpPr>
        <dsp:cNvPr id="0" name=""/>
        <dsp:cNvSpPr/>
      </dsp:nvSpPr>
      <dsp:spPr>
        <a:xfrm>
          <a:off x="0" y="4562259"/>
          <a:ext cx="7723927" cy="586777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/>
            <a:t>до 1 октября 2020 года</a:t>
          </a:r>
          <a:endParaRPr lang="ru-RU" sz="2000" b="1" kern="1200" dirty="0"/>
        </a:p>
      </dsp:txBody>
      <dsp:txXfrm>
        <a:off x="0" y="4562259"/>
        <a:ext cx="7723927" cy="586777"/>
      </dsp:txXfrm>
    </dsp:sp>
    <dsp:sp modelId="{8C5F28F2-39BC-4F2F-9A2A-84BAB9E142F7}">
      <dsp:nvSpPr>
        <dsp:cNvPr id="0" name=""/>
        <dsp:cNvSpPr/>
      </dsp:nvSpPr>
      <dsp:spPr>
        <a:xfrm rot="10800000">
          <a:off x="0" y="1943656"/>
          <a:ext cx="7723927" cy="1961877"/>
        </a:xfrm>
        <a:prstGeom prst="upArrowCallou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Подведение итогов конкурсного отбора проектов (заседание МВК)</a:t>
          </a:r>
          <a:endParaRPr lang="ru-RU" sz="2000" b="1" kern="1200" dirty="0"/>
        </a:p>
      </dsp:txBody>
      <dsp:txXfrm rot="-10800000">
        <a:off x="0" y="1943656"/>
        <a:ext cx="7723927" cy="688619"/>
      </dsp:txXfrm>
    </dsp:sp>
    <dsp:sp modelId="{6D0224B2-FB63-4FDC-AE2A-8FFC9A6403F0}">
      <dsp:nvSpPr>
        <dsp:cNvPr id="0" name=""/>
        <dsp:cNvSpPr/>
      </dsp:nvSpPr>
      <dsp:spPr>
        <a:xfrm>
          <a:off x="0" y="2632275"/>
          <a:ext cx="7723927" cy="58660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/>
            <a:t>до 1 марта 2020 года</a:t>
          </a:r>
          <a:endParaRPr lang="ru-RU" sz="2000" b="1" kern="1200" dirty="0"/>
        </a:p>
      </dsp:txBody>
      <dsp:txXfrm>
        <a:off x="0" y="2632275"/>
        <a:ext cx="7723927" cy="586601"/>
      </dsp:txXfrm>
    </dsp:sp>
    <dsp:sp modelId="{DB606B0F-D216-4405-B15B-732B6F6D00BC}">
      <dsp:nvSpPr>
        <dsp:cNvPr id="0" name=""/>
        <dsp:cNvSpPr/>
      </dsp:nvSpPr>
      <dsp:spPr>
        <a:xfrm rot="10800000">
          <a:off x="0" y="0"/>
          <a:ext cx="7723927" cy="1961877"/>
        </a:xfrm>
        <a:prstGeom prst="upArrowCallou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/>
            <a:t>Прием паспортов проектов Проектным офисом</a:t>
          </a:r>
          <a:endParaRPr lang="ru-RU" sz="2000" b="1" kern="1200" dirty="0"/>
        </a:p>
      </dsp:txBody>
      <dsp:txXfrm rot="-10800000">
        <a:off x="0" y="0"/>
        <a:ext cx="7723927" cy="688619"/>
      </dsp:txXfrm>
    </dsp:sp>
    <dsp:sp modelId="{9EDE3103-0FD7-4BEF-869C-2F1E5E89A812}">
      <dsp:nvSpPr>
        <dsp:cNvPr id="0" name=""/>
        <dsp:cNvSpPr/>
      </dsp:nvSpPr>
      <dsp:spPr>
        <a:xfrm>
          <a:off x="0" y="689531"/>
          <a:ext cx="7723927" cy="58660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/>
            <a:t>до 31 января 2020 года</a:t>
          </a:r>
          <a:endParaRPr lang="ru-RU" sz="2400" b="1" kern="1200" dirty="0"/>
        </a:p>
      </dsp:txBody>
      <dsp:txXfrm>
        <a:off x="0" y="689531"/>
        <a:ext cx="7723927" cy="5866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427568-D94B-418E-9740-478B88FC3762}">
      <dsp:nvSpPr>
        <dsp:cNvPr id="0" name=""/>
        <dsp:cNvSpPr/>
      </dsp:nvSpPr>
      <dsp:spPr>
        <a:xfrm>
          <a:off x="0" y="0"/>
          <a:ext cx="8712968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6927D3F-16C6-4345-A905-7C0D7A7B166E}">
      <dsp:nvSpPr>
        <dsp:cNvPr id="0" name=""/>
        <dsp:cNvSpPr/>
      </dsp:nvSpPr>
      <dsp:spPr>
        <a:xfrm>
          <a:off x="0" y="0"/>
          <a:ext cx="856519" cy="14221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0" tIns="228600" rIns="228600" bIns="228600" numCol="1" spcCol="1270" anchor="t" anchorCtr="0">
          <a:noAutofit/>
        </a:bodyPr>
        <a:lstStyle/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kern="1200" dirty="0" smtClean="0"/>
            <a:t>1</a:t>
          </a:r>
          <a:endParaRPr lang="ru-RU" sz="6000" kern="1200" dirty="0"/>
        </a:p>
      </dsp:txBody>
      <dsp:txXfrm>
        <a:off x="0" y="0"/>
        <a:ext cx="856519" cy="1422158"/>
      </dsp:txXfrm>
    </dsp:sp>
    <dsp:sp modelId="{D2B724EC-B3CE-4DCE-B09B-B5ECD9133F9D}">
      <dsp:nvSpPr>
        <dsp:cNvPr id="0" name=""/>
        <dsp:cNvSpPr/>
      </dsp:nvSpPr>
      <dsp:spPr>
        <a:xfrm>
          <a:off x="987214" y="64580"/>
          <a:ext cx="6839679" cy="1291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Исключить нарушение сроков, установленных графиком реализации губернаторского проекта «Решаем вместе» (Указ Губернатора ЯО от 20.02.2017 №50) </a:t>
          </a:r>
          <a:endParaRPr lang="ru-RU" sz="2000" kern="1200" dirty="0"/>
        </a:p>
      </dsp:txBody>
      <dsp:txXfrm>
        <a:off x="987214" y="64580"/>
        <a:ext cx="6839679" cy="1291608"/>
      </dsp:txXfrm>
    </dsp:sp>
    <dsp:sp modelId="{ADB6A46A-6897-427A-8FB4-CF2E6B58FC92}">
      <dsp:nvSpPr>
        <dsp:cNvPr id="0" name=""/>
        <dsp:cNvSpPr/>
      </dsp:nvSpPr>
      <dsp:spPr>
        <a:xfrm>
          <a:off x="856519" y="1356188"/>
          <a:ext cx="697037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076124E-5B99-42C1-9AEF-6E8D58C21366}">
      <dsp:nvSpPr>
        <dsp:cNvPr id="0" name=""/>
        <dsp:cNvSpPr/>
      </dsp:nvSpPr>
      <dsp:spPr>
        <a:xfrm>
          <a:off x="0" y="1422158"/>
          <a:ext cx="8712968" cy="0"/>
        </a:xfrm>
        <a:prstGeom prst="line">
          <a:avLst/>
        </a:prstGeom>
        <a:solidFill>
          <a:schemeClr val="accent5">
            <a:hueOff val="-8598"/>
            <a:satOff val="-6168"/>
            <a:lumOff val="-3268"/>
            <a:alphaOff val="0"/>
          </a:schemeClr>
        </a:solidFill>
        <a:ln w="19050" cap="flat" cmpd="sng" algn="ctr">
          <a:solidFill>
            <a:schemeClr val="accent5">
              <a:hueOff val="-8598"/>
              <a:satOff val="-6168"/>
              <a:lumOff val="-3268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503435B-2261-4545-9F8D-59F484EC916D}">
      <dsp:nvSpPr>
        <dsp:cNvPr id="0" name=""/>
        <dsp:cNvSpPr/>
      </dsp:nvSpPr>
      <dsp:spPr>
        <a:xfrm>
          <a:off x="0" y="1422158"/>
          <a:ext cx="856519" cy="14221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0" tIns="228600" rIns="228600" bIns="228600" numCol="1" spcCol="1270" anchor="t" anchorCtr="0">
          <a:noAutofit/>
        </a:bodyPr>
        <a:lstStyle/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kern="1200" dirty="0" smtClean="0"/>
            <a:t>2</a:t>
          </a:r>
          <a:endParaRPr lang="ru-RU" sz="6000" kern="1200" dirty="0"/>
        </a:p>
      </dsp:txBody>
      <dsp:txXfrm>
        <a:off x="0" y="1422158"/>
        <a:ext cx="856519" cy="1422158"/>
      </dsp:txXfrm>
    </dsp:sp>
    <dsp:sp modelId="{FE4F1C0C-1462-43FE-90C7-A3634EBF9A55}">
      <dsp:nvSpPr>
        <dsp:cNvPr id="0" name=""/>
        <dsp:cNvSpPr/>
      </dsp:nvSpPr>
      <dsp:spPr>
        <a:xfrm>
          <a:off x="987214" y="1486738"/>
          <a:ext cx="6839679" cy="1291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Обеспечить оперативное устранение замечаний ГАУ «</a:t>
          </a:r>
          <a:r>
            <a:rPr lang="ru-RU" sz="2000" kern="1200" dirty="0" err="1" smtClean="0"/>
            <a:t>Яргосстройэкспертиза</a:t>
          </a:r>
          <a:r>
            <a:rPr lang="ru-RU" sz="2000" kern="1200" dirty="0" smtClean="0"/>
            <a:t>» к проектно-сметной документации</a:t>
          </a:r>
          <a:endParaRPr lang="ru-RU" sz="2000" kern="1200" dirty="0"/>
        </a:p>
      </dsp:txBody>
      <dsp:txXfrm>
        <a:off x="987214" y="1486738"/>
        <a:ext cx="6839679" cy="1291608"/>
      </dsp:txXfrm>
    </dsp:sp>
    <dsp:sp modelId="{7C69CEC7-730A-4F67-838F-1E21CE4D00F6}">
      <dsp:nvSpPr>
        <dsp:cNvPr id="0" name=""/>
        <dsp:cNvSpPr/>
      </dsp:nvSpPr>
      <dsp:spPr>
        <a:xfrm>
          <a:off x="856519" y="2778346"/>
          <a:ext cx="697037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DD27374-20D9-4E76-AB90-65F3D3D326F4}">
      <dsp:nvSpPr>
        <dsp:cNvPr id="0" name=""/>
        <dsp:cNvSpPr/>
      </dsp:nvSpPr>
      <dsp:spPr>
        <a:xfrm>
          <a:off x="0" y="2844316"/>
          <a:ext cx="8712968" cy="0"/>
        </a:xfrm>
        <a:prstGeom prst="line">
          <a:avLst/>
        </a:prstGeom>
        <a:solidFill>
          <a:schemeClr val="accent5">
            <a:hueOff val="-17197"/>
            <a:satOff val="-12335"/>
            <a:lumOff val="-6535"/>
            <a:alphaOff val="0"/>
          </a:schemeClr>
        </a:solidFill>
        <a:ln w="19050" cap="flat" cmpd="sng" algn="ctr">
          <a:solidFill>
            <a:schemeClr val="accent5">
              <a:hueOff val="-17197"/>
              <a:satOff val="-12335"/>
              <a:lumOff val="-6535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A7F00B3-6EDA-4303-82B0-0CFD260203B0}">
      <dsp:nvSpPr>
        <dsp:cNvPr id="0" name=""/>
        <dsp:cNvSpPr/>
      </dsp:nvSpPr>
      <dsp:spPr>
        <a:xfrm>
          <a:off x="0" y="2844316"/>
          <a:ext cx="856519" cy="14221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0" tIns="228600" rIns="228600" bIns="228600" numCol="1" spcCol="1270" anchor="t" anchorCtr="0">
          <a:noAutofit/>
        </a:bodyPr>
        <a:lstStyle/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kern="1200" dirty="0" smtClean="0"/>
            <a:t>3</a:t>
          </a:r>
          <a:endParaRPr lang="ru-RU" sz="6000" kern="1200" dirty="0"/>
        </a:p>
      </dsp:txBody>
      <dsp:txXfrm>
        <a:off x="0" y="2844316"/>
        <a:ext cx="856519" cy="1422158"/>
      </dsp:txXfrm>
    </dsp:sp>
    <dsp:sp modelId="{1CD8105C-D0C0-4DE9-B324-D098AAE2AB00}">
      <dsp:nvSpPr>
        <dsp:cNvPr id="0" name=""/>
        <dsp:cNvSpPr/>
      </dsp:nvSpPr>
      <dsp:spPr>
        <a:xfrm>
          <a:off x="987214" y="2908896"/>
          <a:ext cx="6839679" cy="1291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 направлениям «Городская среда» и «Поддержка местных инициатив» проекты выполнить проекты в срок до 01.10.2020</a:t>
          </a:r>
          <a:endParaRPr lang="ru-RU" sz="2000" kern="1200" dirty="0"/>
        </a:p>
      </dsp:txBody>
      <dsp:txXfrm>
        <a:off x="987214" y="2908896"/>
        <a:ext cx="6839679" cy="1291608"/>
      </dsp:txXfrm>
    </dsp:sp>
    <dsp:sp modelId="{C1ABD68E-C968-4188-BABF-0F85239C856D}">
      <dsp:nvSpPr>
        <dsp:cNvPr id="0" name=""/>
        <dsp:cNvSpPr/>
      </dsp:nvSpPr>
      <dsp:spPr>
        <a:xfrm>
          <a:off x="856519" y="4200504"/>
          <a:ext cx="697037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698D3A1-27DF-4B4B-8DB7-4184257DAA0D}">
      <dsp:nvSpPr>
        <dsp:cNvPr id="0" name=""/>
        <dsp:cNvSpPr/>
      </dsp:nvSpPr>
      <dsp:spPr>
        <a:xfrm>
          <a:off x="0" y="4266474"/>
          <a:ext cx="8712968" cy="0"/>
        </a:xfrm>
        <a:prstGeom prst="line">
          <a:avLst/>
        </a:prstGeom>
        <a:solidFill>
          <a:schemeClr val="accent5">
            <a:hueOff val="-25795"/>
            <a:satOff val="-18503"/>
            <a:lumOff val="-9803"/>
            <a:alphaOff val="0"/>
          </a:schemeClr>
        </a:solidFill>
        <a:ln w="19050" cap="flat" cmpd="sng" algn="ctr">
          <a:solidFill>
            <a:schemeClr val="accent5">
              <a:hueOff val="-25795"/>
              <a:satOff val="-18503"/>
              <a:lumOff val="-9803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1A728F0-253F-4C9C-857F-4F5149C80FA8}">
      <dsp:nvSpPr>
        <dsp:cNvPr id="0" name=""/>
        <dsp:cNvSpPr/>
      </dsp:nvSpPr>
      <dsp:spPr>
        <a:xfrm>
          <a:off x="0" y="4266474"/>
          <a:ext cx="856519" cy="14221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0" tIns="228600" rIns="228600" bIns="228600" numCol="1" spcCol="1270" anchor="t" anchorCtr="0">
          <a:noAutofit/>
        </a:bodyPr>
        <a:lstStyle/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kern="1200" dirty="0" smtClean="0"/>
            <a:t>4</a:t>
          </a:r>
          <a:endParaRPr lang="ru-RU" sz="6000" kern="1200" dirty="0"/>
        </a:p>
      </dsp:txBody>
      <dsp:txXfrm>
        <a:off x="0" y="4266474"/>
        <a:ext cx="856519" cy="1422158"/>
      </dsp:txXfrm>
    </dsp:sp>
    <dsp:sp modelId="{18A4854F-C276-463F-BEC9-C196EFE82E8A}">
      <dsp:nvSpPr>
        <dsp:cNvPr id="0" name=""/>
        <dsp:cNvSpPr/>
      </dsp:nvSpPr>
      <dsp:spPr>
        <a:xfrm>
          <a:off x="987214" y="4176463"/>
          <a:ext cx="7578023" cy="1341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 направлению «Школьное инициативное бюджетирование»</a:t>
          </a:r>
          <a:br>
            <a:rPr lang="ru-RU" sz="2000" kern="1200" dirty="0" smtClean="0"/>
          </a:br>
          <a:r>
            <a:rPr lang="ru-RU" sz="2000" kern="1200" dirty="0" smtClean="0"/>
            <a:t>-работы не затрагивающие учебный процесс выполнить в срок до 20.05.2020</a:t>
          </a:r>
          <a:br>
            <a:rPr lang="ru-RU" sz="2000" kern="1200" dirty="0" smtClean="0"/>
          </a:br>
          <a:r>
            <a:rPr lang="ru-RU" sz="2000" kern="1200" dirty="0" smtClean="0"/>
            <a:t>-Работы затрагивающие учебный процесс выполнить в срок до 01.09.2020</a:t>
          </a:r>
          <a:endParaRPr lang="ru-RU" sz="2000" kern="1200" dirty="0"/>
        </a:p>
      </dsp:txBody>
      <dsp:txXfrm>
        <a:off x="987214" y="4176463"/>
        <a:ext cx="7578023" cy="1341385"/>
      </dsp:txXfrm>
    </dsp:sp>
    <dsp:sp modelId="{129F4C11-1C41-4F40-A202-6F2B5BB39A0C}">
      <dsp:nvSpPr>
        <dsp:cNvPr id="0" name=""/>
        <dsp:cNvSpPr/>
      </dsp:nvSpPr>
      <dsp:spPr>
        <a:xfrm>
          <a:off x="856519" y="5647718"/>
          <a:ext cx="697037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90515" cy="498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002" y="1"/>
            <a:ext cx="2890514" cy="498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1E63DD-F72E-4806-92DD-76D384C1CFB0}" type="datetimeFigureOut">
              <a:rPr lang="ru-RU" smtClean="0"/>
              <a:t>24.01.2020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9818"/>
            <a:ext cx="2890515" cy="498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002" y="9429818"/>
            <a:ext cx="2890514" cy="498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8AF19D-B01B-4805-9C11-8F4B4B5A4D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5059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889938" cy="496411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9" y="0"/>
            <a:ext cx="2889938" cy="496411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8CA0F832-0A57-467D-A678-083F62A5317D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7288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15908"/>
            <a:ext cx="5335270" cy="4467700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30091"/>
            <a:ext cx="2889938" cy="496411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9" y="9430091"/>
            <a:ext cx="2889938" cy="496411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D0E67E29-D8FE-40E8-9BEA-6A8CC4CFBE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334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0900" y="744538"/>
            <a:ext cx="4967288" cy="3725862"/>
          </a:xfrm>
        </p:spPr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D9FC7-092F-412E-A3C2-18D3B37D46AB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14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0900" y="744538"/>
            <a:ext cx="4967288" cy="37258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7200"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2019 году для реализации на территории Ярославской области были запланированы к реализации 495 проектов на общую сумму 715 </a:t>
            </a:r>
            <a:r>
              <a:rPr lang="ru-RU" sz="1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по следующим направлениям:</a:t>
            </a:r>
          </a:p>
          <a:p>
            <a:pPr marL="171450" indent="457200" algn="just">
              <a:buFontTx/>
              <a:buChar char="-"/>
            </a:pPr>
            <a:r>
              <a:rPr lang="ru-RU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местных инициатив – 321 проект на сумму 160 млн. руб.</a:t>
            </a:r>
          </a:p>
          <a:p>
            <a:pPr marL="171450" indent="457200" algn="just">
              <a:buFontTx/>
              <a:buChar char="-"/>
            </a:pPr>
            <a:r>
              <a:rPr lang="ru-RU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Городская среда – 166 проектов на сумму 539 млн. руб.</a:t>
            </a:r>
          </a:p>
          <a:p>
            <a:pPr marL="171450" indent="457200" algn="just">
              <a:buFontTx/>
              <a:buChar char="-"/>
            </a:pPr>
            <a:r>
              <a:rPr lang="ru-RU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 – 8 проектов на сумму 15,5 млн. руб.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E0429-D67F-4A57-869A-7963C35708B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150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0900" y="744538"/>
            <a:ext cx="4967288" cy="37258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7200"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итога</a:t>
            </a:r>
            <a:r>
              <a:rPr lang="ru-RU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 2019 года из 495 проектов, невыполненными остались 2 проекта: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593 «Ремонт кровли</a:t>
            </a:r>
            <a:r>
              <a:rPr lang="ru-RU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здания МДОУ «Детский сад №55» (г. Ярославль)</a:t>
            </a:r>
          </a:p>
          <a:p>
            <a:pPr marL="285750" indent="-285750" algn="just">
              <a:buFontTx/>
              <a:buChar char="-"/>
            </a:pPr>
            <a:r>
              <a:rPr lang="ru-RU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178 «Ремонт покрытия спортивной площадки МБОУ Некрасовской СОШ» (Некрасовский МР)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целях оправдания доверия граждан, а также формирования положительного мнения жителей о губернаторском проекте «Решаем вместе!» и о работе органов власти Ярославской области, считаем необходимым завершить данные проекты за счёт средств местных бюджетов.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E0429-D67F-4A57-869A-7963C35708B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150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7200"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2020 году реализация</a:t>
            </a:r>
            <a:r>
              <a:rPr lang="ru-RU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проекта «Решаем вместе!» запланирована на общую сумму 676 </a:t>
            </a:r>
            <a:r>
              <a:rPr lang="ru-RU" sz="1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по следующим направлениям:</a:t>
            </a:r>
          </a:p>
          <a:p>
            <a:pPr marL="171450" indent="457200" algn="just">
              <a:buFontTx/>
              <a:buChar char="-"/>
            </a:pPr>
            <a:r>
              <a:rPr lang="ru-RU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Городская среда – 501 </a:t>
            </a:r>
            <a:r>
              <a:rPr lang="ru-RU" sz="1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71450" indent="457200" algn="just">
              <a:buFontTx/>
              <a:buChar char="-"/>
            </a:pPr>
            <a:r>
              <a:rPr lang="ru-RU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местных инициатив – 170 </a:t>
            </a:r>
            <a:r>
              <a:rPr lang="ru-RU" sz="1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71450" indent="457200" algn="just">
              <a:buFontTx/>
              <a:buChar char="-"/>
            </a:pPr>
            <a:r>
              <a:rPr lang="ru-RU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Школьное инициативное бюджетирование – 5 </a:t>
            </a:r>
            <a:r>
              <a:rPr lang="ru-RU" sz="1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buFontTx/>
              <a:buNone/>
            </a:pPr>
            <a:r>
              <a:rPr lang="ru-RU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Перечни проектов по направлениям «Городская среда» и «Школьное инициативное бюджетирование» утверждены на заседании МВК 24.12.2019 №14 (копия протокола опубликована на сайте губернаторского проекта «Решаем вместе!»)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67E29-D8FE-40E8-9BEA-6A8CC4CFBE6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035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74304" y="715640"/>
            <a:ext cx="4408810" cy="330660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98240" y="4172024"/>
            <a:ext cx="5691971" cy="5544616"/>
          </a:xfrm>
        </p:spPr>
        <p:txBody>
          <a:bodyPr/>
          <a:lstStyle/>
          <a:p>
            <a:pPr indent="457200" algn="just"/>
            <a:r>
              <a:rPr lang="ru-RU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2019 году началась работа по новому направлению – «Школьное инициативное бюджетирование».</a:t>
            </a:r>
          </a:p>
          <a:p>
            <a:pPr indent="457200" algn="just"/>
            <a:r>
              <a:rPr lang="ru-RU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апробации механизмов отбора проектов по данному направлению, в двух городах Ярославле и Рыбинске были выбраны 5 пилотных школ.</a:t>
            </a:r>
          </a:p>
          <a:p>
            <a:pPr indent="457200" algn="just"/>
            <a:r>
              <a:rPr lang="ru-RU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школах были проведены встречи с учащимися, на которых обсуждались основные принципы участия школьников в проекте. Далее проводилась защита каждого проекта, затем состоялся конкурсный отбор школьных проектов. В собраниях приняли участие более 700 учащихся. </a:t>
            </a:r>
          </a:p>
          <a:p>
            <a:pPr indent="457200" algn="just"/>
            <a:r>
              <a:rPr lang="ru-RU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конкурса были отобраны 5 проектов для реализации в 2020 году.</a:t>
            </a:r>
            <a:endParaRPr lang="ru-RU" sz="1400" i="1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342900" algn="just">
              <a:buAutoNum type="arabicPeriod"/>
            </a:pP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№169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 и обустройство рекреации третьего этажа муниципального образовательного учреждения «Средняя школа № 81 имени Сергея Красильникова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(Ярославль)</a:t>
            </a:r>
          </a:p>
          <a:p>
            <a:pPr marL="342900" indent="342900" algn="just">
              <a:buAutoNum type="arabicPeriod" startAt="2"/>
            </a:pPr>
            <a:r>
              <a:rPr lang="ru-RU" sz="1400" i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171 Модернизация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столовой муниципального образовательного учреждения «Средняя школа № 49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(Ярославль)</a:t>
            </a:r>
          </a:p>
          <a:p>
            <a:pPr marL="342900" indent="342900" algn="just">
              <a:buAutoNum type="arabicPeriod" startAt="2"/>
            </a:pP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№174 Оборудование спортивной площадки на территории муниципального образовательного учреждения «Средняя школа № 7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(Ярославль)</a:t>
            </a:r>
          </a:p>
          <a:p>
            <a:pPr marL="342900" indent="342900" algn="just">
              <a:buAutoNum type="arabicPeriod" startAt="2"/>
            </a:pP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№165 Обустройство беговой дорожки на школьном спортивном стадионе в средней общеобразовательной школе №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(Рыбинск)</a:t>
            </a:r>
          </a:p>
          <a:p>
            <a:pPr marL="342900" indent="342900" algn="just">
              <a:buAutoNum type="arabicPeriod" startAt="2"/>
            </a:pPr>
            <a:r>
              <a:rPr lang="ru-RU" sz="1400" i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166 Обустройство актового зала средней общеобразовательной школы №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 (Рыбинск)</a:t>
            </a:r>
            <a:endParaRPr lang="ru-RU" sz="1400" i="1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E0429-D67F-4A57-869A-7963C35708B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06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98513" y="757238"/>
            <a:ext cx="5316537" cy="3989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66910" y="4964112"/>
            <a:ext cx="5376852" cy="4219497"/>
          </a:xfrm>
        </p:spPr>
        <p:txBody>
          <a:bodyPr/>
          <a:lstStyle/>
          <a:p>
            <a:pPr indent="457200"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направлению «Поддержка местных инициатив» все собрания с жителями должны быть проведены. </a:t>
            </a:r>
            <a:r>
              <a:rPr lang="ru-RU" sz="1400" i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(срок проведения собраний по указу №50 – 20.01.2020)</a:t>
            </a:r>
          </a:p>
          <a:p>
            <a:pPr indent="457200" algn="just"/>
            <a:r>
              <a:rPr lang="ru-RU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 необходимо в срок до 31 января подать паспорта проектов в Проектный офис. В срок до 01.03.2020 должны быть подведены итоги конкурсного отбора и утверждение перечня проектов на заседании межведомственной комиссии.</a:t>
            </a:r>
          </a:p>
          <a:p>
            <a:pPr indent="457200" algn="just"/>
            <a:r>
              <a:rPr lang="ru-RU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проектов должна быть завершена в срок до 01.10.2020.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E0429-D67F-4A57-869A-7963C35708B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658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7100" y="833438"/>
            <a:ext cx="5013325" cy="37607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7200"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успешной</a:t>
            </a:r>
            <a:r>
              <a:rPr lang="ru-RU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реализации губернаторского проекта «Решаем вместе!» в 2020 году всем участникам необходимо выполнить следующие задачи:</a:t>
            </a:r>
          </a:p>
          <a:p>
            <a:pPr marL="0" marR="0" lvl="0" indent="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Исключить нарушение сроков, установленных графиком реализации губернаторского проекта «Решаем вместе» (Указ Губернатора ЯО от 20.02.2017 №50)</a:t>
            </a:r>
          </a:p>
          <a:p>
            <a:pPr marL="0" marR="0" lvl="0" indent="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оперативное устранение замечаний, выданных ГАУ «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Яргосстройэкспертиза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к проектно-сметной документации</a:t>
            </a:r>
          </a:p>
          <a:p>
            <a:pPr marL="0" marR="0" lvl="0" indent="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	По направлениям «Городская среда» и «Поддержка местных инициатив» выполнить проекты в срок до 01.10.2020</a:t>
            </a:r>
          </a:p>
          <a:p>
            <a:pPr marL="0" marR="0" lvl="0" indent="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	По направлению «Школьное инициативное бюджетирование»</a:t>
            </a:r>
          </a:p>
          <a:p>
            <a:pPr marL="0" marR="0" lvl="0" indent="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-работы не затрагивающие учебный процесс выполнить в срок до 20.05.2020</a:t>
            </a:r>
          </a:p>
          <a:p>
            <a:pPr marL="0" marR="0" lvl="0" indent="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-работы затрагивающие учебный процесс выполнить в срок до 01.09.2020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E0429-D67F-4A57-869A-7963C35708B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8414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0900" y="744538"/>
            <a:ext cx="4967288" cy="37258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D9FC7-092F-412E-A3C2-18D3B37D46AB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14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E9075AD-8B64-4A40-89B9-E6C19CDDCB9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0B361F7-E70A-45D3-8B1A-7BCCEE4928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75AD-8B64-4A40-89B9-E6C19CDDCB9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361F7-E70A-45D3-8B1A-7BCCEE4928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75AD-8B64-4A40-89B9-E6C19CDDCB9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361F7-E70A-45D3-8B1A-7BCCEE4928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75AD-8B64-4A40-89B9-E6C19CDDCB9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361F7-E70A-45D3-8B1A-7BCCEE4928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E9075AD-8B64-4A40-89B9-E6C19CDDCB9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0B361F7-E70A-45D3-8B1A-7BCCEE4928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75AD-8B64-4A40-89B9-E6C19CDDCB9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361F7-E70A-45D3-8B1A-7BCCEE4928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75AD-8B64-4A40-89B9-E6C19CDDCB9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361F7-E70A-45D3-8B1A-7BCCEE4928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75AD-8B64-4A40-89B9-E6C19CDDCB9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361F7-E70A-45D3-8B1A-7BCCEE4928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75AD-8B64-4A40-89B9-E6C19CDDCB9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361F7-E70A-45D3-8B1A-7BCCEE4928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75AD-8B64-4A40-89B9-E6C19CDDCB9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361F7-E70A-45D3-8B1A-7BCCEE4928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075AD-8B64-4A40-89B9-E6C19CDDCB9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361F7-E70A-45D3-8B1A-7BCCEE4928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E9075AD-8B64-4A40-89B9-E6C19CDDCB9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0B361F7-E70A-45D3-8B1A-7BCCEE4928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11" Type="http://schemas.openxmlformats.org/officeDocument/2006/relationships/image" Target="../media/image6.png"/><Relationship Id="rId5" Type="http://schemas.openxmlformats.org/officeDocument/2006/relationships/diagramLayout" Target="../diagrams/layout3.xml"/><Relationship Id="rId10" Type="http://schemas.openxmlformats.org/officeDocument/2006/relationships/image" Target="../media/image5.png"/><Relationship Id="rId4" Type="http://schemas.openxmlformats.org/officeDocument/2006/relationships/diagramData" Target="../diagrams/data3.xml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3.jpeg"/><Relationship Id="rId7" Type="http://schemas.microsoft.com/office/2007/relationships/hdphoto" Target="../media/hdphoto3.wd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microsoft.com/office/2007/relationships/hdphoto" Target="../media/hdphoto2.wdp"/><Relationship Id="rId4" Type="http://schemas.openxmlformats.org/officeDocument/2006/relationships/image" Target="../media/image7.jpeg"/><Relationship Id="rId9" Type="http://schemas.microsoft.com/office/2007/relationships/hdphoto" Target="../media/hdphoto4.wdp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691680" y="1292567"/>
            <a:ext cx="57606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3175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33000">
                      <a:schemeClr val="accent5">
                        <a:lumMod val="50000"/>
                      </a:schemeClr>
                    </a:gs>
                    <a:gs pos="100000">
                      <a:srgbClr val="03876E"/>
                    </a:gs>
                  </a:gsLst>
                  <a:lin ang="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губернаторского </a:t>
            </a:r>
            <a:r>
              <a:rPr lang="ru-RU" sz="2400" b="1" dirty="0">
                <a:ln w="3175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33000">
                      <a:schemeClr val="accent5">
                        <a:lumMod val="50000"/>
                      </a:schemeClr>
                    </a:gs>
                    <a:gs pos="100000">
                      <a:srgbClr val="03876E"/>
                    </a:gs>
                  </a:gsLst>
                  <a:lin ang="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</a:t>
            </a:r>
            <a:endParaRPr lang="en-US" sz="2400" b="1" dirty="0" smtClean="0"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  <a:gradFill flip="none" rotWithShape="1">
                <a:gsLst>
                  <a:gs pos="0">
                    <a:schemeClr val="accent5">
                      <a:lumMod val="50000"/>
                    </a:schemeClr>
                  </a:gs>
                  <a:gs pos="33000">
                    <a:schemeClr val="accent5">
                      <a:lumMod val="50000"/>
                    </a:schemeClr>
                  </a:gs>
                  <a:gs pos="100000">
                    <a:srgbClr val="03876E"/>
                  </a:gs>
                </a:gsLst>
                <a:lin ang="0" scaled="1"/>
                <a:tileRect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ln w="3175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33000">
                      <a:schemeClr val="accent5">
                        <a:lumMod val="50000"/>
                      </a:schemeClr>
                    </a:gs>
                    <a:gs pos="100000">
                      <a:srgbClr val="03876E"/>
                    </a:gs>
                  </a:gsLst>
                  <a:lin ang="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>
                <a:ln w="3175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33000">
                      <a:schemeClr val="accent5">
                        <a:lumMod val="50000"/>
                      </a:schemeClr>
                    </a:gs>
                    <a:gs pos="100000">
                      <a:srgbClr val="03876E"/>
                    </a:gs>
                  </a:gsLst>
                  <a:lin ang="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Решаем вместе!» в 2019 </a:t>
            </a:r>
            <a:r>
              <a:rPr lang="ru-RU" sz="2400" b="1" dirty="0" smtClean="0">
                <a:ln w="3175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33000">
                      <a:schemeClr val="accent5">
                        <a:lumMod val="50000"/>
                      </a:schemeClr>
                    </a:gs>
                    <a:gs pos="100000">
                      <a:srgbClr val="03876E"/>
                    </a:gs>
                  </a:gsLst>
                  <a:lin ang="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endParaRPr lang="en-US" sz="2400" b="1" dirty="0" smtClean="0"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  <a:gradFill flip="none" rotWithShape="1">
                <a:gsLst>
                  <a:gs pos="0">
                    <a:schemeClr val="accent5">
                      <a:lumMod val="50000"/>
                    </a:schemeClr>
                  </a:gs>
                  <a:gs pos="33000">
                    <a:schemeClr val="accent5">
                      <a:lumMod val="50000"/>
                    </a:schemeClr>
                  </a:gs>
                  <a:gs pos="100000">
                    <a:srgbClr val="03876E"/>
                  </a:gs>
                </a:gsLst>
                <a:lin ang="0" scaled="1"/>
                <a:tileRect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ln w="3175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33000">
                      <a:schemeClr val="accent5">
                        <a:lumMod val="50000"/>
                      </a:schemeClr>
                    </a:gs>
                    <a:gs pos="100000">
                      <a:srgbClr val="03876E"/>
                    </a:gs>
                  </a:gsLst>
                  <a:lin ang="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и перспективы реализации на 2020 год</a:t>
            </a:r>
            <a:endParaRPr lang="ru-RU" sz="2400" b="1" dirty="0"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  <a:gradFill flip="none" rotWithShape="1">
                <a:gsLst>
                  <a:gs pos="0">
                    <a:schemeClr val="accent5">
                      <a:lumMod val="50000"/>
                    </a:schemeClr>
                  </a:gs>
                  <a:gs pos="33000">
                    <a:schemeClr val="accent5">
                      <a:lumMod val="50000"/>
                    </a:schemeClr>
                  </a:gs>
                  <a:gs pos="100000">
                    <a:srgbClr val="03876E"/>
                  </a:gs>
                </a:gsLst>
                <a:lin ang="0" scaled="1"/>
                <a:tileRect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4876" y="2708920"/>
            <a:ext cx="2214248" cy="214356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442888" y="5157192"/>
            <a:ext cx="6258225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Долгов Алексей Николаевич</a:t>
            </a:r>
            <a:endParaRPr lang="ru-RU" sz="2400" b="1" dirty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исполняющий обязанности директора </a:t>
            </a:r>
          </a:p>
          <a:p>
            <a:pPr algn="ctr"/>
            <a:r>
              <a:rPr lang="ru-RU" sz="1400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 финансов Ярославской области</a:t>
            </a:r>
            <a:endParaRPr lang="ru-RU" sz="1400" dirty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64243" y="6210387"/>
            <a:ext cx="36155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Ярославль </a:t>
            </a:r>
            <a:r>
              <a:rPr lang="ru-RU" sz="1600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ru-RU" sz="1600" dirty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4"/>
          <p:cNvSpPr txBox="1">
            <a:spLocks noChangeArrowheads="1"/>
          </p:cNvSpPr>
          <p:nvPr/>
        </p:nvSpPr>
        <p:spPr bwMode="auto">
          <a:xfrm>
            <a:off x="755650" y="148829"/>
            <a:ext cx="2074863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/>
              <a:t>Департамент финансов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/>
              <a:t>Ярославской области</a:t>
            </a:r>
          </a:p>
        </p:txBody>
      </p:sp>
      <p:pic>
        <p:nvPicPr>
          <p:cNvPr id="14" name="Рисунок 6" descr="gerb1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6" y="9525"/>
            <a:ext cx="436563" cy="732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897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/>
          <p:cNvSpPr txBox="1"/>
          <p:nvPr/>
        </p:nvSpPr>
        <p:spPr>
          <a:xfrm>
            <a:off x="2627785" y="6135689"/>
            <a:ext cx="62646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ru-RU" sz="1200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474795079"/>
              </p:ext>
            </p:extLst>
          </p:nvPr>
        </p:nvGraphicFramePr>
        <p:xfrm>
          <a:off x="197504" y="1052736"/>
          <a:ext cx="8748991" cy="4855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830512" y="148828"/>
            <a:ext cx="609799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b="1" dirty="0" smtClean="0">
                <a:ln w="3175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33000">
                      <a:schemeClr val="accent5">
                        <a:lumMod val="50000"/>
                      </a:schemeClr>
                    </a:gs>
                    <a:gs pos="100000">
                      <a:srgbClr val="03876E"/>
                    </a:gs>
                  </a:gsLst>
                  <a:lin ang="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2019 года</a:t>
            </a:r>
            <a:endParaRPr lang="ru-RU" sz="2300" b="1" dirty="0"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  <a:gradFill flip="none" rotWithShape="1">
                <a:gsLst>
                  <a:gs pos="0">
                    <a:schemeClr val="accent5">
                      <a:lumMod val="50000"/>
                    </a:schemeClr>
                  </a:gs>
                  <a:gs pos="33000">
                    <a:schemeClr val="accent5">
                      <a:lumMod val="50000"/>
                    </a:schemeClr>
                  </a:gs>
                  <a:gs pos="100000">
                    <a:srgbClr val="03876E"/>
                  </a:gs>
                </a:gsLst>
                <a:lin ang="0" scaled="1"/>
                <a:tileRect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14"/>
          <p:cNvSpPr txBox="1">
            <a:spLocks noChangeArrowheads="1"/>
          </p:cNvSpPr>
          <p:nvPr/>
        </p:nvSpPr>
        <p:spPr bwMode="auto">
          <a:xfrm>
            <a:off x="755650" y="148829"/>
            <a:ext cx="2074863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/>
              <a:t>Департамент финансов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/>
              <a:t>Ярославской области</a:t>
            </a:r>
          </a:p>
        </p:txBody>
      </p:sp>
      <p:pic>
        <p:nvPicPr>
          <p:cNvPr id="25" name="Рисунок 6" descr="gerb1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6" y="9525"/>
            <a:ext cx="436563" cy="732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6" name="Прямая соединительная линия 25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2778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/>
          <p:cNvSpPr txBox="1"/>
          <p:nvPr/>
        </p:nvSpPr>
        <p:spPr>
          <a:xfrm>
            <a:off x="2627785" y="6135689"/>
            <a:ext cx="62646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ru-RU" sz="1200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30512" y="148828"/>
            <a:ext cx="609799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b="1" dirty="0" smtClean="0">
                <a:ln w="3175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33000">
                      <a:schemeClr val="accent5">
                        <a:lumMod val="50000"/>
                      </a:schemeClr>
                    </a:gs>
                    <a:gs pos="100000">
                      <a:srgbClr val="03876E"/>
                    </a:gs>
                  </a:gsLst>
                  <a:lin ang="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2019 года</a:t>
            </a:r>
            <a:endParaRPr lang="ru-RU" sz="2300" b="1" dirty="0"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  <a:gradFill flip="none" rotWithShape="1">
                <a:gsLst>
                  <a:gs pos="0">
                    <a:schemeClr val="accent5">
                      <a:lumMod val="50000"/>
                    </a:schemeClr>
                  </a:gs>
                  <a:gs pos="33000">
                    <a:schemeClr val="accent5">
                      <a:lumMod val="50000"/>
                    </a:schemeClr>
                  </a:gs>
                  <a:gs pos="100000">
                    <a:srgbClr val="03876E"/>
                  </a:gs>
                </a:gsLst>
                <a:lin ang="0" scaled="1"/>
                <a:tileRect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2839" y="1036766"/>
            <a:ext cx="6478322" cy="76944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Выполнены </a:t>
            </a: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493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проекта (99%)</a:t>
            </a:r>
            <a:endParaRPr lang="ru-RU" sz="3200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22" name="TextBox 14"/>
          <p:cNvSpPr txBox="1">
            <a:spLocks noChangeArrowheads="1"/>
          </p:cNvSpPr>
          <p:nvPr/>
        </p:nvSpPr>
        <p:spPr bwMode="auto">
          <a:xfrm>
            <a:off x="755650" y="148829"/>
            <a:ext cx="2074863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/>
              <a:t>Департамент финансов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/>
              <a:t>Ярославской области</a:t>
            </a:r>
          </a:p>
        </p:txBody>
      </p:sp>
      <p:pic>
        <p:nvPicPr>
          <p:cNvPr id="25" name="Рисунок 6" descr="gerb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6" y="9525"/>
            <a:ext cx="436563" cy="732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6" name="Прямая соединительная линия 25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325663822"/>
              </p:ext>
            </p:extLst>
          </p:nvPr>
        </p:nvGraphicFramePr>
        <p:xfrm>
          <a:off x="323056" y="2245320"/>
          <a:ext cx="8569425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03593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3059832" y="-27384"/>
            <a:ext cx="59766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ln w="3175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33000">
                      <a:schemeClr val="accent5">
                        <a:lumMod val="50000"/>
                      </a:schemeClr>
                    </a:gs>
                    <a:gs pos="100000">
                      <a:srgbClr val="03876E"/>
                    </a:gs>
                  </a:gsLst>
                  <a:lin ang="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губернаторского проекта </a:t>
            </a:r>
          </a:p>
          <a:p>
            <a:pPr algn="ctr"/>
            <a:r>
              <a:rPr lang="ru-RU" sz="2200" b="1" dirty="0" smtClean="0">
                <a:ln w="3175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33000">
                      <a:schemeClr val="accent5">
                        <a:lumMod val="50000"/>
                      </a:schemeClr>
                    </a:gs>
                    <a:gs pos="100000">
                      <a:srgbClr val="03876E"/>
                    </a:gs>
                  </a:gsLst>
                  <a:lin ang="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«Решаем вместе!» на 2020 год</a:t>
            </a:r>
            <a:endParaRPr lang="ru-RU" sz="2200" b="1" dirty="0"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  <a:gradFill flip="none" rotWithShape="1">
                <a:gsLst>
                  <a:gs pos="0">
                    <a:schemeClr val="accent5">
                      <a:lumMod val="50000"/>
                    </a:schemeClr>
                  </a:gs>
                  <a:gs pos="33000">
                    <a:schemeClr val="accent5">
                      <a:lumMod val="50000"/>
                    </a:schemeClr>
                  </a:gs>
                  <a:gs pos="100000">
                    <a:srgbClr val="03876E"/>
                  </a:gs>
                </a:gsLst>
                <a:lin ang="0" scaled="1"/>
                <a:tileRect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411797" y="836711"/>
            <a:ext cx="4320406" cy="58477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n w="3175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2"/>
                </a:solidFill>
                <a:cs typeface="Times New Roman" panose="02020603050405020304" pitchFamily="18" charset="0"/>
              </a:rPr>
              <a:t>Общая сумма </a:t>
            </a:r>
            <a:r>
              <a:rPr lang="ru-RU" sz="3200" b="1" dirty="0" smtClean="0">
                <a:ln w="3175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2"/>
                </a:solidFill>
                <a:cs typeface="Times New Roman" panose="02020603050405020304" pitchFamily="18" charset="0"/>
              </a:rPr>
              <a:t>676</a:t>
            </a:r>
            <a:r>
              <a:rPr lang="ru-RU" sz="2400" dirty="0" smtClean="0">
                <a:ln w="3175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n w="3175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2"/>
                </a:solidFill>
                <a:cs typeface="Times New Roman" panose="02020603050405020304" pitchFamily="18" charset="0"/>
              </a:rPr>
              <a:t>млн.руб</a:t>
            </a:r>
            <a:r>
              <a:rPr lang="ru-RU" sz="2800" dirty="0" smtClean="0">
                <a:ln w="3175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2"/>
                </a:solidFill>
                <a:cs typeface="Times New Roman" panose="02020603050405020304" pitchFamily="18" charset="0"/>
              </a:rPr>
              <a:t>.</a:t>
            </a:r>
            <a:endParaRPr lang="ru-RU" sz="2000" dirty="0"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18" name="TextBox 14"/>
          <p:cNvSpPr txBox="1">
            <a:spLocks noChangeArrowheads="1"/>
          </p:cNvSpPr>
          <p:nvPr/>
        </p:nvSpPr>
        <p:spPr bwMode="auto">
          <a:xfrm>
            <a:off x="755650" y="148829"/>
            <a:ext cx="2074863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/>
              <a:t>Департамент финансов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/>
              <a:t>Ярославской области</a:t>
            </a:r>
          </a:p>
        </p:txBody>
      </p:sp>
      <p:pic>
        <p:nvPicPr>
          <p:cNvPr id="19" name="Рисунок 6" descr="gerb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6" y="9525"/>
            <a:ext cx="436563" cy="732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2"/>
          <p:cNvGrpSpPr/>
          <p:nvPr/>
        </p:nvGrpSpPr>
        <p:grpSpPr>
          <a:xfrm>
            <a:off x="96803" y="1298376"/>
            <a:ext cx="8795677" cy="5559623"/>
            <a:chOff x="96803" y="1290856"/>
            <a:chExt cx="7975945" cy="5378503"/>
          </a:xfrm>
        </p:grpSpPr>
        <p:graphicFrame>
          <p:nvGraphicFramePr>
            <p:cNvPr id="2" name="Схема 1"/>
            <p:cNvGraphicFramePr/>
            <p:nvPr>
              <p:extLst>
                <p:ext uri="{D42A27DB-BD31-4B8C-83A1-F6EECF244321}">
                  <p14:modId xmlns:p14="http://schemas.microsoft.com/office/powerpoint/2010/main" val="2254861686"/>
                </p:ext>
              </p:extLst>
            </p:nvPr>
          </p:nvGraphicFramePr>
          <p:xfrm>
            <a:off x="96803" y="1290856"/>
            <a:ext cx="7975945" cy="537850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4" r:lo="rId5" r:qs="rId6" r:cs="rId7"/>
            </a:graphicData>
          </a:graphic>
        </p:graphicFrame>
        <p:pic>
          <p:nvPicPr>
            <p:cNvPr id="76" name="Рисунок 75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89183" y="3839704"/>
              <a:ext cx="783565" cy="893707"/>
            </a:xfrm>
            <a:prstGeom prst="rect">
              <a:avLst/>
            </a:prstGeom>
          </p:spPr>
        </p:pic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89183" y="2179714"/>
              <a:ext cx="783565" cy="893707"/>
            </a:xfrm>
            <a:prstGeom prst="rect">
              <a:avLst/>
            </a:prstGeom>
          </p:spPr>
        </p:pic>
        <p:pic>
          <p:nvPicPr>
            <p:cNvPr id="1028" name="Picture 4" descr="https://csats.psu.edu/assets/uploads/programs/school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9183" y="5523497"/>
              <a:ext cx="783565" cy="8937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470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2555776" y="125343"/>
            <a:ext cx="650272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ln w="3175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33000">
                      <a:schemeClr val="accent5">
                        <a:lumMod val="50000"/>
                      </a:schemeClr>
                    </a:gs>
                    <a:gs pos="100000">
                      <a:srgbClr val="03876E"/>
                    </a:gs>
                  </a:gsLst>
                  <a:lin ang="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Школьное инициативное бюджетирование</a:t>
            </a:r>
            <a:endParaRPr lang="ru-RU" sz="2200" b="1" dirty="0"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  <a:gradFill flip="none" rotWithShape="1">
                <a:gsLst>
                  <a:gs pos="0">
                    <a:schemeClr val="accent5">
                      <a:lumMod val="50000"/>
                    </a:schemeClr>
                  </a:gs>
                  <a:gs pos="33000">
                    <a:schemeClr val="accent5">
                      <a:lumMod val="50000"/>
                    </a:schemeClr>
                  </a:gs>
                  <a:gs pos="100000">
                    <a:srgbClr val="03876E"/>
                  </a:gs>
                </a:gsLst>
                <a:lin ang="0" scaled="1"/>
                <a:tileRect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4"/>
          <p:cNvSpPr txBox="1">
            <a:spLocks noChangeArrowheads="1"/>
          </p:cNvSpPr>
          <p:nvPr/>
        </p:nvSpPr>
        <p:spPr bwMode="auto">
          <a:xfrm>
            <a:off x="755650" y="148829"/>
            <a:ext cx="2074863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/>
              <a:t>Департамент финансов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/>
              <a:t>Ярославской области</a:t>
            </a:r>
          </a:p>
        </p:txBody>
      </p:sp>
      <p:pic>
        <p:nvPicPr>
          <p:cNvPr id="14" name="Рисунок 6" descr="gerb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6" y="9525"/>
            <a:ext cx="436563" cy="732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" descr="https://static.nevnov.ru/uploads/2019/09/16/orig-1568637320c26d2930ccf8a313737057dbb13ac7cf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539852"/>
            <a:ext cx="4534675" cy="30243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http://razvitie-centr.ucoz.ru/2016/IMG_20171013_094742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9" y="992820"/>
            <a:ext cx="4240279" cy="318021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251520" y="4173031"/>
            <a:ext cx="4026110" cy="2246769"/>
          </a:xfrm>
          <a:prstGeom prst="rect">
            <a:avLst/>
          </a:prstGeom>
          <a:noFill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595F1B"/>
                </a:solidFill>
                <a:cs typeface="Times New Roman" panose="02020603050405020304" pitchFamily="18" charset="0"/>
              </a:rPr>
              <a:t>5 </a:t>
            </a:r>
            <a:r>
              <a:rPr lang="ru-RU" sz="3600" dirty="0" smtClean="0">
                <a:solidFill>
                  <a:srgbClr val="595F1B"/>
                </a:solidFill>
                <a:cs typeface="Times New Roman" panose="02020603050405020304" pitchFamily="18" charset="0"/>
              </a:rPr>
              <a:t>пилотных школ</a:t>
            </a:r>
          </a:p>
          <a:p>
            <a:pPr algn="ctr"/>
            <a:endParaRPr lang="ru-RU" sz="800" dirty="0" smtClean="0">
              <a:solidFill>
                <a:srgbClr val="595F1B"/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3600" dirty="0" smtClean="0">
                <a:solidFill>
                  <a:srgbClr val="595F1B"/>
                </a:solidFill>
                <a:cs typeface="Times New Roman" panose="02020603050405020304" pitchFamily="18" charset="0"/>
              </a:rPr>
              <a:t>более </a:t>
            </a:r>
            <a:r>
              <a:rPr lang="ru-RU" sz="4800" b="1" dirty="0" smtClean="0">
                <a:solidFill>
                  <a:srgbClr val="595F1B"/>
                </a:solidFill>
                <a:cs typeface="Times New Roman" panose="02020603050405020304" pitchFamily="18" charset="0"/>
              </a:rPr>
              <a:t>700</a:t>
            </a:r>
            <a:r>
              <a:rPr lang="ru-RU" sz="3600" dirty="0" smtClean="0">
                <a:solidFill>
                  <a:srgbClr val="595F1B"/>
                </a:solidFill>
                <a:cs typeface="Times New Roman" panose="02020603050405020304" pitchFamily="18" charset="0"/>
              </a:rPr>
              <a:t> участников</a:t>
            </a:r>
            <a:endParaRPr lang="ru-RU" sz="3600" dirty="0">
              <a:solidFill>
                <a:srgbClr val="595F1B"/>
              </a:solidFill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slide-share.ru/image/2326751.jpeg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353" y="1124744"/>
            <a:ext cx="3384376" cy="22548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7308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2578180" y="148829"/>
            <a:ext cx="656582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ln w="3175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33000">
                      <a:schemeClr val="accent5">
                        <a:lumMod val="50000"/>
                      </a:schemeClr>
                    </a:gs>
                    <a:gs pos="100000">
                      <a:srgbClr val="03876E"/>
                    </a:gs>
                  </a:gsLst>
                  <a:lin ang="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«Поддержка местных инициатив» на 2020 год</a:t>
            </a:r>
            <a:endParaRPr lang="ru-RU" sz="2200" b="1" dirty="0"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  <a:gradFill flip="none" rotWithShape="1">
                <a:gsLst>
                  <a:gs pos="0">
                    <a:schemeClr val="accent5">
                      <a:lumMod val="50000"/>
                    </a:schemeClr>
                  </a:gs>
                  <a:gs pos="33000">
                    <a:schemeClr val="accent5">
                      <a:lumMod val="50000"/>
                    </a:schemeClr>
                  </a:gs>
                  <a:gs pos="100000">
                    <a:srgbClr val="03876E"/>
                  </a:gs>
                </a:gsLst>
                <a:lin ang="0" scaled="1"/>
                <a:tileRect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367840069"/>
              </p:ext>
            </p:extLst>
          </p:nvPr>
        </p:nvGraphicFramePr>
        <p:xfrm>
          <a:off x="755650" y="1196752"/>
          <a:ext cx="7723927" cy="5162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755650" y="148829"/>
            <a:ext cx="2074863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/>
              <a:t>Департамент финансов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/>
              <a:t>Ярославской области</a:t>
            </a:r>
          </a:p>
        </p:txBody>
      </p:sp>
      <p:pic>
        <p:nvPicPr>
          <p:cNvPr id="8" name="Рисунок 6" descr="gerb1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6" y="9525"/>
            <a:ext cx="436563" cy="732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2695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2758708" y="77841"/>
            <a:ext cx="62057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3175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33000">
                      <a:schemeClr val="accent5">
                        <a:lumMod val="50000"/>
                      </a:schemeClr>
                    </a:gs>
                    <a:gs pos="100000">
                      <a:srgbClr val="03876E"/>
                    </a:gs>
                  </a:gsLst>
                  <a:lin ang="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endParaRPr lang="ru-RU" sz="3200" b="1" dirty="0"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  <a:gradFill flip="none" rotWithShape="1">
                <a:gsLst>
                  <a:gs pos="0">
                    <a:schemeClr val="accent5">
                      <a:lumMod val="50000"/>
                    </a:schemeClr>
                  </a:gs>
                  <a:gs pos="33000">
                    <a:schemeClr val="accent5">
                      <a:lumMod val="50000"/>
                    </a:schemeClr>
                  </a:gs>
                  <a:gs pos="100000">
                    <a:srgbClr val="03876E"/>
                  </a:gs>
                </a:gsLst>
                <a:lin ang="0" scaled="1"/>
                <a:tileRect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755650" y="148829"/>
            <a:ext cx="2074863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/>
              <a:t>Департамент финансов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/>
              <a:t>Ярославской области</a:t>
            </a:r>
          </a:p>
        </p:txBody>
      </p:sp>
      <p:pic>
        <p:nvPicPr>
          <p:cNvPr id="8" name="Рисунок 6" descr="gerb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6" y="9525"/>
            <a:ext cx="436563" cy="732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851346382"/>
              </p:ext>
            </p:extLst>
          </p:nvPr>
        </p:nvGraphicFramePr>
        <p:xfrm>
          <a:off x="251520" y="980728"/>
          <a:ext cx="8712968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0837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683567" y="2420888"/>
            <a:ext cx="77768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n w="3175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gradFill flip="none" rotWithShape="1">
                  <a:gsLst>
                    <a:gs pos="0">
                      <a:schemeClr val="accent5">
                        <a:lumMod val="50000"/>
                      </a:schemeClr>
                    </a:gs>
                    <a:gs pos="33000">
                      <a:schemeClr val="accent5">
                        <a:lumMod val="50000"/>
                      </a:schemeClr>
                    </a:gs>
                    <a:gs pos="100000">
                      <a:srgbClr val="03876E"/>
                    </a:gs>
                  </a:gsLst>
                  <a:lin ang="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400" b="1" dirty="0"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  <a:gradFill flip="none" rotWithShape="1">
                <a:gsLst>
                  <a:gs pos="0">
                    <a:schemeClr val="accent5">
                      <a:lumMod val="50000"/>
                    </a:schemeClr>
                  </a:gs>
                  <a:gs pos="33000">
                    <a:schemeClr val="accent5">
                      <a:lumMod val="50000"/>
                    </a:schemeClr>
                  </a:gs>
                  <a:gs pos="100000">
                    <a:srgbClr val="03876E"/>
                  </a:gs>
                </a:gsLst>
                <a:lin ang="0" scaled="1"/>
                <a:tileRect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42888" y="4869160"/>
            <a:ext cx="6258225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Долгов Алексей Николаевич</a:t>
            </a:r>
            <a:endParaRPr lang="ru-RU" sz="2400" b="1" dirty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исполняющий обязанности директора </a:t>
            </a:r>
          </a:p>
          <a:p>
            <a:pPr algn="ctr"/>
            <a:r>
              <a:rPr lang="ru-RU" sz="1400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 финансов Ярославской области</a:t>
            </a:r>
            <a:endParaRPr lang="ru-RU" sz="1400" dirty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64243" y="5922355"/>
            <a:ext cx="36155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Ярославль </a:t>
            </a:r>
            <a:r>
              <a:rPr lang="ru-RU" sz="1600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</a:p>
        </p:txBody>
      </p:sp>
      <p:sp>
        <p:nvSpPr>
          <p:cNvPr id="12" name="TextBox 14"/>
          <p:cNvSpPr txBox="1">
            <a:spLocks noChangeArrowheads="1"/>
          </p:cNvSpPr>
          <p:nvPr/>
        </p:nvSpPr>
        <p:spPr bwMode="auto">
          <a:xfrm>
            <a:off x="755650" y="148829"/>
            <a:ext cx="2074863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/>
              <a:t>Департамент финансов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/>
              <a:t>Ярославской области</a:t>
            </a:r>
          </a:p>
        </p:txBody>
      </p:sp>
      <p:pic>
        <p:nvPicPr>
          <p:cNvPr id="13" name="Рисунок 6" descr="gerb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6" y="9525"/>
            <a:ext cx="436563" cy="732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897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4359</TotalTime>
  <Words>843</Words>
  <Application>Microsoft Office PowerPoint</Application>
  <PresentationFormat>Экран (4:3)</PresentationFormat>
  <Paragraphs>125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Начальная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>Чуркин</dc:creator>
  <cp:lastModifiedBy>Беляев Александр Владимирович</cp:lastModifiedBy>
  <cp:revision>437</cp:revision>
  <cp:lastPrinted>2020-01-16T13:27:44Z</cp:lastPrinted>
  <dcterms:created xsi:type="dcterms:W3CDTF">2018-10-01T14:46:18Z</dcterms:created>
  <dcterms:modified xsi:type="dcterms:W3CDTF">2020-01-24T06:33:35Z</dcterms:modified>
</cp:coreProperties>
</file>